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4"/>
    <p:sldMasterId id="2147483669" r:id="rId5"/>
    <p:sldMasterId id="2147483690" r:id="rId6"/>
    <p:sldMasterId id="2147483675" r:id="rId7"/>
  </p:sldMasterIdLst>
  <p:notesMasterIdLst>
    <p:notesMasterId r:id="rId24"/>
  </p:notesMasterIdLst>
  <p:handoutMasterIdLst>
    <p:handoutMasterId r:id="rId25"/>
  </p:handoutMasterIdLst>
  <p:sldIdLst>
    <p:sldId id="3439" r:id="rId8"/>
    <p:sldId id="265" r:id="rId9"/>
    <p:sldId id="3405" r:id="rId10"/>
    <p:sldId id="3423" r:id="rId11"/>
    <p:sldId id="3422" r:id="rId12"/>
    <p:sldId id="3424" r:id="rId13"/>
    <p:sldId id="3409" r:id="rId14"/>
    <p:sldId id="3426" r:id="rId15"/>
    <p:sldId id="3428" r:id="rId16"/>
    <p:sldId id="3436" r:id="rId17"/>
    <p:sldId id="3438" r:id="rId18"/>
    <p:sldId id="3431" r:id="rId19"/>
    <p:sldId id="3432" r:id="rId20"/>
    <p:sldId id="3434" r:id="rId21"/>
    <p:sldId id="3421" r:id="rId22"/>
    <p:sldId id="3419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98" userDrawn="1">
          <p15:clr>
            <a:srgbClr val="A4A3A4"/>
          </p15:clr>
        </p15:guide>
        <p15:guide id="3" pos="7582" userDrawn="1">
          <p15:clr>
            <a:srgbClr val="A4A3A4"/>
          </p15:clr>
        </p15:guide>
        <p15:guide id="4" orient="horz" pos="4224" userDrawn="1">
          <p15:clr>
            <a:srgbClr val="A4A3A4"/>
          </p15:clr>
        </p15:guide>
        <p15:guide id="5" orient="horz" pos="3770" userDrawn="1">
          <p15:clr>
            <a:srgbClr val="A4A3A4"/>
          </p15:clr>
        </p15:guide>
        <p15:guide id="6" orient="horz" pos="550" userDrawn="1">
          <p15:clr>
            <a:srgbClr val="A4A3A4"/>
          </p15:clr>
        </p15:guide>
        <p15:guide id="7" pos="7129" userDrawn="1">
          <p15:clr>
            <a:srgbClr val="A4A3A4"/>
          </p15:clr>
        </p15:guide>
        <p15:guide id="8" pos="5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2E5D"/>
    <a:srgbClr val="2AD2C9"/>
    <a:srgbClr val="DD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876" y="28"/>
      </p:cViewPr>
      <p:guideLst>
        <p:guide orient="horz" pos="96"/>
        <p:guide pos="98"/>
        <p:guide pos="7582"/>
        <p:guide orient="horz" pos="4224"/>
        <p:guide orient="horz" pos="3770"/>
        <p:guide orient="horz" pos="550"/>
        <p:guide pos="7129"/>
        <p:guide pos="5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3FA2F2-B4BF-405A-A515-96A9AC3DC61D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5F32A72-400C-4304-B529-7050C6CE5F3E}">
      <dgm:prSet phldrT="[Text]" custT="1"/>
      <dgm:spPr>
        <a:noFill/>
        <a:ln>
          <a:noFill/>
        </a:ln>
      </dgm:spPr>
      <dgm:t>
        <a:bodyPr/>
        <a:lstStyle/>
        <a:p>
          <a:r>
            <a:rPr lang="fr-FR" sz="1400" b="1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Set IT </a:t>
          </a:r>
          <a:r>
            <a:rPr lang="en-GB" sz="1100" b="0" noProof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multilingual from version 7</a:t>
          </a:r>
        </a:p>
      </dgm:t>
    </dgm:pt>
    <dgm:pt modelId="{7465E14F-CE53-4E5A-866F-E96F3BF45DEA}" type="parTrans" cxnId="{83FBC705-DEE0-4B63-A35C-46C3A6D7B774}">
      <dgm:prSet/>
      <dgm:spPr/>
      <dgm:t>
        <a:bodyPr/>
        <a:lstStyle/>
        <a:p>
          <a:endParaRPr lang="fr-FR"/>
        </a:p>
      </dgm:t>
    </dgm:pt>
    <dgm:pt modelId="{F8340921-63E2-4FE4-A8FF-150B5DC3C358}" type="sibTrans" cxnId="{83FBC705-DEE0-4B63-A35C-46C3A6D7B774}">
      <dgm:prSet/>
      <dgm:spPr>
        <a:solidFill>
          <a:schemeClr val="accent5">
            <a:lumMod val="90000"/>
            <a:lumOff val="10000"/>
          </a:schemeClr>
        </a:solidFill>
      </dgm:spPr>
      <dgm:t>
        <a:bodyPr/>
        <a:lstStyle/>
        <a:p>
          <a:endParaRPr lang="fr-FR"/>
        </a:p>
      </dgm:t>
    </dgm:pt>
    <dgm:pt modelId="{09A37BF0-3705-4F4A-9773-D6EA2F40FA64}">
      <dgm:prSet phldrT="[Text]" custT="1"/>
      <dgm:spPr>
        <a:solidFill>
          <a:srgbClr val="002E5D"/>
        </a:solidFill>
        <a:ln w="19050">
          <a:solidFill>
            <a:srgbClr val="2AD2C9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de-DE" sz="800" b="1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PLC applications</a:t>
          </a:r>
          <a:endParaRPr lang="fr-FR" sz="800" b="1">
            <a:solidFill>
              <a:schemeClr val="bg1">
                <a:lumMod val="95000"/>
              </a:schemeClr>
            </a:solidFill>
            <a:latin typeface="Montserrat" panose="00000500000000000000" pitchFamily="2" charset="0"/>
          </a:endParaRPr>
        </a:p>
      </dgm:t>
    </dgm:pt>
    <dgm:pt modelId="{91BB6AA9-2B19-40E3-A417-F8366C734C48}" type="parTrans" cxnId="{1A45337D-C28C-4131-AD46-82F74AC378E5}">
      <dgm:prSet/>
      <dgm:spPr/>
      <dgm:t>
        <a:bodyPr/>
        <a:lstStyle/>
        <a:p>
          <a:endParaRPr lang="fr-FR"/>
        </a:p>
      </dgm:t>
    </dgm:pt>
    <dgm:pt modelId="{8242C71B-E60A-455B-BDAE-2ECBE184E4B7}" type="sibTrans" cxnId="{1A45337D-C28C-4131-AD46-82F74AC378E5}">
      <dgm:prSet/>
      <dgm:spPr>
        <a:solidFill>
          <a:srgbClr val="2AD2C9"/>
        </a:solidFill>
      </dgm:spPr>
      <dgm:t>
        <a:bodyPr/>
        <a:lstStyle/>
        <a:p>
          <a:endParaRPr lang="fr-FR"/>
        </a:p>
      </dgm:t>
    </dgm:pt>
    <dgm:pt modelId="{01E84AD5-8FD4-4E1B-AE2C-C4457E0A87E9}">
      <dgm:prSet phldrT="[Text]" custT="1"/>
      <dgm:spPr>
        <a:solidFill>
          <a:srgbClr val="002E5D"/>
        </a:solidFill>
        <a:ln w="19050">
          <a:solidFill>
            <a:srgbClr val="2AD2C9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de-DE" sz="800" b="1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Cybersecurity </a:t>
          </a:r>
          <a:r>
            <a:rPr lang="de-DE" sz="80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Management</a:t>
          </a:r>
          <a:endParaRPr lang="fr-FR" sz="800">
            <a:solidFill>
              <a:schemeClr val="bg1">
                <a:lumMod val="95000"/>
              </a:schemeClr>
            </a:solidFill>
            <a:latin typeface="Montserrat" panose="00000500000000000000" pitchFamily="2" charset="0"/>
          </a:endParaRPr>
        </a:p>
      </dgm:t>
    </dgm:pt>
    <dgm:pt modelId="{DC73D8F7-812A-4EE1-97AF-E37C6E096E5E}" type="parTrans" cxnId="{2DDF0B8F-5AB1-4ECC-AFC8-26C088D59773}">
      <dgm:prSet/>
      <dgm:spPr/>
      <dgm:t>
        <a:bodyPr/>
        <a:lstStyle/>
        <a:p>
          <a:endParaRPr lang="fr-FR"/>
        </a:p>
      </dgm:t>
    </dgm:pt>
    <dgm:pt modelId="{2E7B6038-C022-4737-8E31-0B7FB0947420}" type="sibTrans" cxnId="{2DDF0B8F-5AB1-4ECC-AFC8-26C088D59773}">
      <dgm:prSet/>
      <dgm:spPr>
        <a:solidFill>
          <a:srgbClr val="2AD2C9"/>
        </a:solidFill>
      </dgm:spPr>
      <dgm:t>
        <a:bodyPr/>
        <a:lstStyle/>
        <a:p>
          <a:endParaRPr lang="fr-FR"/>
        </a:p>
      </dgm:t>
    </dgm:pt>
    <dgm:pt modelId="{0F50CCB1-AAB5-4F5F-B3E2-715780A23138}">
      <dgm:prSet custT="1"/>
      <dgm:spPr>
        <a:solidFill>
          <a:srgbClr val="002E5D"/>
        </a:solidFill>
        <a:ln w="19050">
          <a:solidFill>
            <a:srgbClr val="2AD2C9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de-DE" sz="800" b="1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Patch </a:t>
          </a:r>
          <a:r>
            <a:rPr lang="de-DE" sz="80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Management</a:t>
          </a:r>
          <a:endParaRPr lang="fr-FR" sz="800">
            <a:solidFill>
              <a:schemeClr val="bg1">
                <a:lumMod val="95000"/>
              </a:schemeClr>
            </a:solidFill>
            <a:latin typeface="Montserrat" panose="00000500000000000000" pitchFamily="2" charset="0"/>
          </a:endParaRPr>
        </a:p>
      </dgm:t>
    </dgm:pt>
    <dgm:pt modelId="{01AD1843-A583-4D5C-84B0-770B24318BDC}" type="parTrans" cxnId="{84D848BE-FBA7-47D6-B9DC-5AEAC4A34BC6}">
      <dgm:prSet/>
      <dgm:spPr/>
      <dgm:t>
        <a:bodyPr/>
        <a:lstStyle/>
        <a:p>
          <a:endParaRPr lang="fr-FR"/>
        </a:p>
      </dgm:t>
    </dgm:pt>
    <dgm:pt modelId="{D7E11A5E-08BD-435F-B52E-A6FAA6026877}" type="sibTrans" cxnId="{84D848BE-FBA7-47D6-B9DC-5AEAC4A34BC6}">
      <dgm:prSet/>
      <dgm:spPr>
        <a:solidFill>
          <a:srgbClr val="2AD2C9"/>
        </a:solidFill>
      </dgm:spPr>
      <dgm:t>
        <a:bodyPr/>
        <a:lstStyle/>
        <a:p>
          <a:endParaRPr lang="fr-FR"/>
        </a:p>
      </dgm:t>
    </dgm:pt>
    <dgm:pt modelId="{F2020ACA-A198-480D-82FF-052EDC3F0643}">
      <dgm:prSet custT="1"/>
      <dgm:spPr>
        <a:solidFill>
          <a:srgbClr val="002E5D"/>
        </a:solidFill>
        <a:ln w="19050">
          <a:solidFill>
            <a:srgbClr val="2AD2C9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de-DE" sz="800" b="1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Integrated support</a:t>
          </a:r>
          <a:endParaRPr lang="fr-FR" sz="800" b="1">
            <a:solidFill>
              <a:schemeClr val="bg1">
                <a:lumMod val="95000"/>
              </a:schemeClr>
            </a:solidFill>
            <a:latin typeface="Montserrat" panose="00000500000000000000" pitchFamily="2" charset="0"/>
          </a:endParaRPr>
        </a:p>
      </dgm:t>
    </dgm:pt>
    <dgm:pt modelId="{35702DAE-794F-4984-BAB7-E49AAC7819EC}" type="parTrans" cxnId="{4879F412-F0BA-4BAD-856A-3156350462BE}">
      <dgm:prSet/>
      <dgm:spPr/>
      <dgm:t>
        <a:bodyPr/>
        <a:lstStyle/>
        <a:p>
          <a:endParaRPr lang="fr-FR"/>
        </a:p>
      </dgm:t>
    </dgm:pt>
    <dgm:pt modelId="{62DC0CAC-71E7-4274-8F38-DEFABAC463C7}" type="sibTrans" cxnId="{4879F412-F0BA-4BAD-856A-3156350462BE}">
      <dgm:prSet/>
      <dgm:spPr>
        <a:solidFill>
          <a:srgbClr val="2AD2C9"/>
        </a:solidFill>
      </dgm:spPr>
      <dgm:t>
        <a:bodyPr/>
        <a:lstStyle/>
        <a:p>
          <a:endParaRPr lang="fr-FR"/>
        </a:p>
      </dgm:t>
    </dgm:pt>
    <dgm:pt modelId="{D5C5339F-0A6D-41E5-BFCC-3C131D1B6B43}">
      <dgm:prSet custT="1"/>
      <dgm:spPr>
        <a:solidFill>
          <a:srgbClr val="002E5D"/>
        </a:solidFill>
        <a:ln w="19050">
          <a:solidFill>
            <a:srgbClr val="2AD2C9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GB" sz="800" b="1" noProof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Distance </a:t>
          </a:r>
          <a:r>
            <a:rPr lang="en-GB" sz="800" noProof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diagnostic or </a:t>
          </a:r>
          <a:r>
            <a:rPr lang="en-GB" sz="800" b="1" noProof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on site</a:t>
          </a:r>
        </a:p>
      </dgm:t>
    </dgm:pt>
    <dgm:pt modelId="{39695580-10B3-4B4B-94F8-61B3679D11C6}" type="parTrans" cxnId="{25E70246-8B1E-475A-A298-8AAF3853B4C1}">
      <dgm:prSet/>
      <dgm:spPr/>
      <dgm:t>
        <a:bodyPr/>
        <a:lstStyle/>
        <a:p>
          <a:endParaRPr lang="fr-FR"/>
        </a:p>
      </dgm:t>
    </dgm:pt>
    <dgm:pt modelId="{9286C113-0731-4FEB-BE7C-1F80BE50FB95}" type="sibTrans" cxnId="{25E70246-8B1E-475A-A298-8AAF3853B4C1}">
      <dgm:prSet/>
      <dgm:spPr>
        <a:solidFill>
          <a:srgbClr val="2AD2C9"/>
        </a:solidFill>
      </dgm:spPr>
      <dgm:t>
        <a:bodyPr/>
        <a:lstStyle/>
        <a:p>
          <a:endParaRPr lang="fr-FR"/>
        </a:p>
      </dgm:t>
    </dgm:pt>
    <dgm:pt modelId="{885ACC95-7B33-45A9-B1EE-0BDC20274FAD}">
      <dgm:prSet custT="1"/>
      <dgm:spPr>
        <a:solidFill>
          <a:srgbClr val="002E5D"/>
        </a:solidFill>
        <a:ln w="19050">
          <a:solidFill>
            <a:srgbClr val="2AD2C9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de-DE" sz="800" b="1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Faster tool </a:t>
          </a:r>
          <a:r>
            <a:rPr lang="de-DE" sz="80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(e.g. Copy/Paste</a:t>
          </a:r>
          <a:r>
            <a:rPr lang="de-DE" sz="90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)</a:t>
          </a:r>
        </a:p>
      </dgm:t>
    </dgm:pt>
    <dgm:pt modelId="{D093B7B6-7869-46E8-8C83-BA9BEBBA6DA8}" type="parTrans" cxnId="{394378CA-D35E-4264-8905-D4481739F729}">
      <dgm:prSet/>
      <dgm:spPr/>
      <dgm:t>
        <a:bodyPr/>
        <a:lstStyle/>
        <a:p>
          <a:endParaRPr lang="fr-FR"/>
        </a:p>
      </dgm:t>
    </dgm:pt>
    <dgm:pt modelId="{0A24ABCB-D67B-4283-9550-D8F16BB5FF29}" type="sibTrans" cxnId="{394378CA-D35E-4264-8905-D4481739F729}">
      <dgm:prSet/>
      <dgm:spPr>
        <a:solidFill>
          <a:srgbClr val="2AD2C9"/>
        </a:solidFill>
      </dgm:spPr>
      <dgm:t>
        <a:bodyPr/>
        <a:lstStyle/>
        <a:p>
          <a:endParaRPr lang="fr-FR"/>
        </a:p>
      </dgm:t>
    </dgm:pt>
    <dgm:pt modelId="{AF7E53D8-FFBE-43A2-B21E-22EF33DEF944}">
      <dgm:prSet phldrT="[Text]" custT="1"/>
      <dgm:spPr>
        <a:solidFill>
          <a:srgbClr val="002E5D"/>
        </a:solidFill>
        <a:ln w="19050">
          <a:solidFill>
            <a:srgbClr val="2AD2C9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de-DE" sz="800" b="1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Simple </a:t>
          </a:r>
          <a:r>
            <a:rPr lang="de-DE" sz="80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Management of complexity</a:t>
          </a:r>
          <a:endParaRPr lang="fr-FR" sz="800">
            <a:solidFill>
              <a:schemeClr val="bg1">
                <a:lumMod val="95000"/>
              </a:schemeClr>
            </a:solidFill>
            <a:latin typeface="Montserrat" panose="00000500000000000000" pitchFamily="2" charset="0"/>
          </a:endParaRPr>
        </a:p>
      </dgm:t>
    </dgm:pt>
    <dgm:pt modelId="{38FBBCC1-CB30-498D-8265-EAF5A9741DC0}" type="sibTrans" cxnId="{FA514816-53BA-4B4D-B973-38847CD6315F}">
      <dgm:prSet/>
      <dgm:spPr>
        <a:solidFill>
          <a:srgbClr val="2AD2C9"/>
        </a:solidFill>
        <a:ln w="0">
          <a:solidFill>
            <a:srgbClr val="2AD2C9"/>
          </a:solidFill>
        </a:ln>
      </dgm:spPr>
      <dgm:t>
        <a:bodyPr/>
        <a:lstStyle/>
        <a:p>
          <a:endParaRPr lang="fr-FR"/>
        </a:p>
      </dgm:t>
    </dgm:pt>
    <dgm:pt modelId="{207304B3-8285-4700-A61A-8ED4166D4E9F}" type="parTrans" cxnId="{FA514816-53BA-4B4D-B973-38847CD6315F}">
      <dgm:prSet/>
      <dgm:spPr/>
      <dgm:t>
        <a:bodyPr/>
        <a:lstStyle/>
        <a:p>
          <a:endParaRPr lang="fr-FR"/>
        </a:p>
      </dgm:t>
    </dgm:pt>
    <dgm:pt modelId="{B374C1B8-7219-4185-8D80-EC22F8B4AF38}">
      <dgm:prSet custT="1"/>
      <dgm:spPr>
        <a:solidFill>
          <a:srgbClr val="002E5D"/>
        </a:solidFill>
        <a:ln w="19050">
          <a:solidFill>
            <a:srgbClr val="2AD2C9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de-DE" sz="800" b="1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Intuitive</a:t>
          </a:r>
          <a:r>
            <a:rPr lang="de-DE" sz="80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 guidance</a:t>
          </a:r>
        </a:p>
      </dgm:t>
    </dgm:pt>
    <dgm:pt modelId="{B88632A5-DCF0-4208-8653-BE4744616355}" type="parTrans" cxnId="{7F5244B6-53CF-4403-B31B-9BC3F3376776}">
      <dgm:prSet/>
      <dgm:spPr/>
      <dgm:t>
        <a:bodyPr/>
        <a:lstStyle/>
        <a:p>
          <a:endParaRPr lang="fr-FR"/>
        </a:p>
      </dgm:t>
    </dgm:pt>
    <dgm:pt modelId="{39275C01-71C3-4D6B-9D0B-33127BE1BD2E}" type="sibTrans" cxnId="{7F5244B6-53CF-4403-B31B-9BC3F3376776}">
      <dgm:prSet/>
      <dgm:spPr>
        <a:solidFill>
          <a:srgbClr val="2AD2C9"/>
        </a:solidFill>
      </dgm:spPr>
      <dgm:t>
        <a:bodyPr/>
        <a:lstStyle/>
        <a:p>
          <a:endParaRPr lang="fr-FR"/>
        </a:p>
      </dgm:t>
    </dgm:pt>
    <dgm:pt modelId="{7EC6EC63-3EDD-449D-ABE3-4A005C012328}" type="pres">
      <dgm:prSet presAssocID="{B43FA2F2-B4BF-405A-A515-96A9AC3DC61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105B210-A479-44A7-AFA6-F3C093DB5A86}" type="pres">
      <dgm:prSet presAssocID="{25F32A72-400C-4304-B529-7050C6CE5F3E}" presName="centerShape" presStyleLbl="node0" presStyleIdx="0" presStyleCnt="1" custScaleX="154300"/>
      <dgm:spPr/>
    </dgm:pt>
    <dgm:pt modelId="{69BBBB49-6918-4E3E-8F95-7C2C63F10DA6}" type="pres">
      <dgm:prSet presAssocID="{AF7E53D8-FFBE-43A2-B21E-22EF33DEF944}" presName="node" presStyleLbl="node1" presStyleIdx="0" presStyleCnt="8" custScaleX="139865" custScaleY="139865">
        <dgm:presLayoutVars>
          <dgm:bulletEnabled val="1"/>
        </dgm:presLayoutVars>
      </dgm:prSet>
      <dgm:spPr/>
    </dgm:pt>
    <dgm:pt modelId="{15B62791-381E-4843-94B1-936A2AC596FA}" type="pres">
      <dgm:prSet presAssocID="{AF7E53D8-FFBE-43A2-B21E-22EF33DEF944}" presName="dummy" presStyleCnt="0"/>
      <dgm:spPr/>
    </dgm:pt>
    <dgm:pt modelId="{F4399DE2-A681-461C-ADDB-569D9F4768A2}" type="pres">
      <dgm:prSet presAssocID="{38FBBCC1-CB30-498D-8265-EAF5A9741DC0}" presName="sibTrans" presStyleLbl="sibTrans2D1" presStyleIdx="0" presStyleCnt="8"/>
      <dgm:spPr/>
    </dgm:pt>
    <dgm:pt modelId="{F26F20A2-D575-42FD-A3B6-912A088ECAF4}" type="pres">
      <dgm:prSet presAssocID="{09A37BF0-3705-4F4A-9773-D6EA2F40FA64}" presName="node" presStyleLbl="node1" presStyleIdx="1" presStyleCnt="8" custScaleX="139865" custScaleY="139865">
        <dgm:presLayoutVars>
          <dgm:bulletEnabled val="1"/>
        </dgm:presLayoutVars>
      </dgm:prSet>
      <dgm:spPr/>
    </dgm:pt>
    <dgm:pt modelId="{73062841-C261-4646-A512-50864F3FE441}" type="pres">
      <dgm:prSet presAssocID="{09A37BF0-3705-4F4A-9773-D6EA2F40FA64}" presName="dummy" presStyleCnt="0"/>
      <dgm:spPr/>
    </dgm:pt>
    <dgm:pt modelId="{40C89FE7-8478-4ADE-8860-D2490AE7C262}" type="pres">
      <dgm:prSet presAssocID="{8242C71B-E60A-455B-BDAE-2ECBE184E4B7}" presName="sibTrans" presStyleLbl="sibTrans2D1" presStyleIdx="1" presStyleCnt="8"/>
      <dgm:spPr/>
    </dgm:pt>
    <dgm:pt modelId="{3E7E4384-B812-4C44-8CC8-C5E804360EBD}" type="pres">
      <dgm:prSet presAssocID="{01E84AD5-8FD4-4E1B-AE2C-C4457E0A87E9}" presName="node" presStyleLbl="node1" presStyleIdx="2" presStyleCnt="8" custScaleX="139865" custScaleY="139865">
        <dgm:presLayoutVars>
          <dgm:bulletEnabled val="1"/>
        </dgm:presLayoutVars>
      </dgm:prSet>
      <dgm:spPr/>
    </dgm:pt>
    <dgm:pt modelId="{75470B19-71DE-46EB-8B52-C3F9E3BFACBC}" type="pres">
      <dgm:prSet presAssocID="{01E84AD5-8FD4-4E1B-AE2C-C4457E0A87E9}" presName="dummy" presStyleCnt="0"/>
      <dgm:spPr/>
    </dgm:pt>
    <dgm:pt modelId="{4BE37453-910C-4C64-888B-3A716F67D550}" type="pres">
      <dgm:prSet presAssocID="{2E7B6038-C022-4737-8E31-0B7FB0947420}" presName="sibTrans" presStyleLbl="sibTrans2D1" presStyleIdx="2" presStyleCnt="8"/>
      <dgm:spPr/>
    </dgm:pt>
    <dgm:pt modelId="{3581F045-7F81-4280-8644-60048B430CC6}" type="pres">
      <dgm:prSet presAssocID="{0F50CCB1-AAB5-4F5F-B3E2-715780A23138}" presName="node" presStyleLbl="node1" presStyleIdx="3" presStyleCnt="8" custScaleX="139865" custScaleY="139865">
        <dgm:presLayoutVars>
          <dgm:bulletEnabled val="1"/>
        </dgm:presLayoutVars>
      </dgm:prSet>
      <dgm:spPr/>
    </dgm:pt>
    <dgm:pt modelId="{2AF7483E-3A38-4849-B5A5-5250DB84BD81}" type="pres">
      <dgm:prSet presAssocID="{0F50CCB1-AAB5-4F5F-B3E2-715780A23138}" presName="dummy" presStyleCnt="0"/>
      <dgm:spPr/>
    </dgm:pt>
    <dgm:pt modelId="{35B755B9-4BE7-48FD-A0FA-2A8761F289CF}" type="pres">
      <dgm:prSet presAssocID="{D7E11A5E-08BD-435F-B52E-A6FAA6026877}" presName="sibTrans" presStyleLbl="sibTrans2D1" presStyleIdx="3" presStyleCnt="8"/>
      <dgm:spPr/>
    </dgm:pt>
    <dgm:pt modelId="{2BF52C12-7A86-4887-B38D-A8432D20163B}" type="pres">
      <dgm:prSet presAssocID="{F2020ACA-A198-480D-82FF-052EDC3F0643}" presName="node" presStyleLbl="node1" presStyleIdx="4" presStyleCnt="8" custScaleX="139865" custScaleY="139865">
        <dgm:presLayoutVars>
          <dgm:bulletEnabled val="1"/>
        </dgm:presLayoutVars>
      </dgm:prSet>
      <dgm:spPr/>
    </dgm:pt>
    <dgm:pt modelId="{67A27CF9-DD8B-49A2-B70D-0B42F03395FA}" type="pres">
      <dgm:prSet presAssocID="{F2020ACA-A198-480D-82FF-052EDC3F0643}" presName="dummy" presStyleCnt="0"/>
      <dgm:spPr/>
    </dgm:pt>
    <dgm:pt modelId="{37C16512-768B-4F3E-AF8E-7A4601F702B1}" type="pres">
      <dgm:prSet presAssocID="{62DC0CAC-71E7-4274-8F38-DEFABAC463C7}" presName="sibTrans" presStyleLbl="sibTrans2D1" presStyleIdx="4" presStyleCnt="8"/>
      <dgm:spPr/>
    </dgm:pt>
    <dgm:pt modelId="{CE68BFD5-5600-449E-AA05-47A60D446BBF}" type="pres">
      <dgm:prSet presAssocID="{D5C5339F-0A6D-41E5-BFCC-3C131D1B6B43}" presName="node" presStyleLbl="node1" presStyleIdx="5" presStyleCnt="8" custScaleX="139865" custScaleY="139865">
        <dgm:presLayoutVars>
          <dgm:bulletEnabled val="1"/>
        </dgm:presLayoutVars>
      </dgm:prSet>
      <dgm:spPr/>
    </dgm:pt>
    <dgm:pt modelId="{0AA800E5-DF55-4287-8A19-9115E4840A1A}" type="pres">
      <dgm:prSet presAssocID="{D5C5339F-0A6D-41E5-BFCC-3C131D1B6B43}" presName="dummy" presStyleCnt="0"/>
      <dgm:spPr/>
    </dgm:pt>
    <dgm:pt modelId="{7FACB741-EA7E-4930-A798-7981E8994999}" type="pres">
      <dgm:prSet presAssocID="{9286C113-0731-4FEB-BE7C-1F80BE50FB95}" presName="sibTrans" presStyleLbl="sibTrans2D1" presStyleIdx="5" presStyleCnt="8"/>
      <dgm:spPr/>
    </dgm:pt>
    <dgm:pt modelId="{9B593573-C8C0-4D8C-BEEE-07510BF2FA34}" type="pres">
      <dgm:prSet presAssocID="{885ACC95-7B33-45A9-B1EE-0BDC20274FAD}" presName="node" presStyleLbl="node1" presStyleIdx="6" presStyleCnt="8" custScaleX="139865" custScaleY="139865">
        <dgm:presLayoutVars>
          <dgm:bulletEnabled val="1"/>
        </dgm:presLayoutVars>
      </dgm:prSet>
      <dgm:spPr/>
    </dgm:pt>
    <dgm:pt modelId="{A7818B41-7CA5-44E1-9AA6-3C53B100BCDE}" type="pres">
      <dgm:prSet presAssocID="{885ACC95-7B33-45A9-B1EE-0BDC20274FAD}" presName="dummy" presStyleCnt="0"/>
      <dgm:spPr/>
    </dgm:pt>
    <dgm:pt modelId="{DDE4A5E8-6F63-4E31-AD76-257A9139BB5A}" type="pres">
      <dgm:prSet presAssocID="{0A24ABCB-D67B-4283-9550-D8F16BB5FF29}" presName="sibTrans" presStyleLbl="sibTrans2D1" presStyleIdx="6" presStyleCnt="8"/>
      <dgm:spPr/>
    </dgm:pt>
    <dgm:pt modelId="{721D5424-B9CD-4E0F-9A0A-8B9B85417F10}" type="pres">
      <dgm:prSet presAssocID="{B374C1B8-7219-4185-8D80-EC22F8B4AF38}" presName="node" presStyleLbl="node1" presStyleIdx="7" presStyleCnt="8" custScaleX="139865" custScaleY="139865">
        <dgm:presLayoutVars>
          <dgm:bulletEnabled val="1"/>
        </dgm:presLayoutVars>
      </dgm:prSet>
      <dgm:spPr/>
    </dgm:pt>
    <dgm:pt modelId="{1F8EAE57-EC26-4346-B04E-E057C68BBC6C}" type="pres">
      <dgm:prSet presAssocID="{B374C1B8-7219-4185-8D80-EC22F8B4AF38}" presName="dummy" presStyleCnt="0"/>
      <dgm:spPr/>
    </dgm:pt>
    <dgm:pt modelId="{497FD684-838F-4DDA-8450-79BBF2E84664}" type="pres">
      <dgm:prSet presAssocID="{39275C01-71C3-4D6B-9D0B-33127BE1BD2E}" presName="sibTrans" presStyleLbl="sibTrans2D1" presStyleIdx="7" presStyleCnt="8"/>
      <dgm:spPr/>
    </dgm:pt>
  </dgm:ptLst>
  <dgm:cxnLst>
    <dgm:cxn modelId="{13E9C903-C501-40EE-8C30-B07664F7B590}" type="presOf" srcId="{B43FA2F2-B4BF-405A-A515-96A9AC3DC61D}" destId="{7EC6EC63-3EDD-449D-ABE3-4A005C012328}" srcOrd="0" destOrd="0" presId="urn:microsoft.com/office/officeart/2005/8/layout/radial6"/>
    <dgm:cxn modelId="{83FBC705-DEE0-4B63-A35C-46C3A6D7B774}" srcId="{B43FA2F2-B4BF-405A-A515-96A9AC3DC61D}" destId="{25F32A72-400C-4304-B529-7050C6CE5F3E}" srcOrd="0" destOrd="0" parTransId="{7465E14F-CE53-4E5A-866F-E96F3BF45DEA}" sibTransId="{F8340921-63E2-4FE4-A8FF-150B5DC3C358}"/>
    <dgm:cxn modelId="{4879F412-F0BA-4BAD-856A-3156350462BE}" srcId="{25F32A72-400C-4304-B529-7050C6CE5F3E}" destId="{F2020ACA-A198-480D-82FF-052EDC3F0643}" srcOrd="4" destOrd="0" parTransId="{35702DAE-794F-4984-BAB7-E49AAC7819EC}" sibTransId="{62DC0CAC-71E7-4274-8F38-DEFABAC463C7}"/>
    <dgm:cxn modelId="{FA514816-53BA-4B4D-B973-38847CD6315F}" srcId="{25F32A72-400C-4304-B529-7050C6CE5F3E}" destId="{AF7E53D8-FFBE-43A2-B21E-22EF33DEF944}" srcOrd="0" destOrd="0" parTransId="{207304B3-8285-4700-A61A-8ED4166D4E9F}" sibTransId="{38FBBCC1-CB30-498D-8265-EAF5A9741DC0}"/>
    <dgm:cxn modelId="{21D55D1A-41D3-4599-8812-9B370FD079E9}" type="presOf" srcId="{62DC0CAC-71E7-4274-8F38-DEFABAC463C7}" destId="{37C16512-768B-4F3E-AF8E-7A4601F702B1}" srcOrd="0" destOrd="0" presId="urn:microsoft.com/office/officeart/2005/8/layout/radial6"/>
    <dgm:cxn modelId="{D0E40322-5FB8-40B4-A578-36F7F0B6F0E2}" type="presOf" srcId="{F2020ACA-A198-480D-82FF-052EDC3F0643}" destId="{2BF52C12-7A86-4887-B38D-A8432D20163B}" srcOrd="0" destOrd="0" presId="urn:microsoft.com/office/officeart/2005/8/layout/radial6"/>
    <dgm:cxn modelId="{B066A827-B531-4097-BED0-8D1F879BA3EA}" type="presOf" srcId="{01E84AD5-8FD4-4E1B-AE2C-C4457E0A87E9}" destId="{3E7E4384-B812-4C44-8CC8-C5E804360EBD}" srcOrd="0" destOrd="0" presId="urn:microsoft.com/office/officeart/2005/8/layout/radial6"/>
    <dgm:cxn modelId="{6D5B7A2F-3FF0-4637-9C40-69EE403EF60F}" type="presOf" srcId="{D5C5339F-0A6D-41E5-BFCC-3C131D1B6B43}" destId="{CE68BFD5-5600-449E-AA05-47A60D446BBF}" srcOrd="0" destOrd="0" presId="urn:microsoft.com/office/officeart/2005/8/layout/radial6"/>
    <dgm:cxn modelId="{D9ED083A-2431-4398-A0E3-4D8872669DE2}" type="presOf" srcId="{38FBBCC1-CB30-498D-8265-EAF5A9741DC0}" destId="{F4399DE2-A681-461C-ADDB-569D9F4768A2}" srcOrd="0" destOrd="0" presId="urn:microsoft.com/office/officeart/2005/8/layout/radial6"/>
    <dgm:cxn modelId="{EDC5A43A-E0D4-4C5D-83DA-DDBB2B4BD7B8}" type="presOf" srcId="{25F32A72-400C-4304-B529-7050C6CE5F3E}" destId="{9105B210-A479-44A7-AFA6-F3C093DB5A86}" srcOrd="0" destOrd="0" presId="urn:microsoft.com/office/officeart/2005/8/layout/radial6"/>
    <dgm:cxn modelId="{0741545C-991F-4230-834C-4FE607E8AE6A}" type="presOf" srcId="{09A37BF0-3705-4F4A-9773-D6EA2F40FA64}" destId="{F26F20A2-D575-42FD-A3B6-912A088ECAF4}" srcOrd="0" destOrd="0" presId="urn:microsoft.com/office/officeart/2005/8/layout/radial6"/>
    <dgm:cxn modelId="{25E70246-8B1E-475A-A298-8AAF3853B4C1}" srcId="{25F32A72-400C-4304-B529-7050C6CE5F3E}" destId="{D5C5339F-0A6D-41E5-BFCC-3C131D1B6B43}" srcOrd="5" destOrd="0" parTransId="{39695580-10B3-4B4B-94F8-61B3679D11C6}" sibTransId="{9286C113-0731-4FEB-BE7C-1F80BE50FB95}"/>
    <dgm:cxn modelId="{254B4946-B794-433F-9D65-6652A0C548B0}" type="presOf" srcId="{0F50CCB1-AAB5-4F5F-B3E2-715780A23138}" destId="{3581F045-7F81-4280-8644-60048B430CC6}" srcOrd="0" destOrd="0" presId="urn:microsoft.com/office/officeart/2005/8/layout/radial6"/>
    <dgm:cxn modelId="{7B740F48-F1EA-4CB2-A2C5-B234447FB8CA}" type="presOf" srcId="{9286C113-0731-4FEB-BE7C-1F80BE50FB95}" destId="{7FACB741-EA7E-4930-A798-7981E8994999}" srcOrd="0" destOrd="0" presId="urn:microsoft.com/office/officeart/2005/8/layout/radial6"/>
    <dgm:cxn modelId="{08FA876A-A2CE-4C02-8827-CBB2AAB39204}" type="presOf" srcId="{0A24ABCB-D67B-4283-9550-D8F16BB5FF29}" destId="{DDE4A5E8-6F63-4E31-AD76-257A9139BB5A}" srcOrd="0" destOrd="0" presId="urn:microsoft.com/office/officeart/2005/8/layout/radial6"/>
    <dgm:cxn modelId="{910C246C-3CD5-443F-9171-24B8817017D4}" type="presOf" srcId="{B374C1B8-7219-4185-8D80-EC22F8B4AF38}" destId="{721D5424-B9CD-4E0F-9A0A-8B9B85417F10}" srcOrd="0" destOrd="0" presId="urn:microsoft.com/office/officeart/2005/8/layout/radial6"/>
    <dgm:cxn modelId="{4BBD097B-2460-4069-BB16-BFA0D3778F0C}" type="presOf" srcId="{39275C01-71C3-4D6B-9D0B-33127BE1BD2E}" destId="{497FD684-838F-4DDA-8450-79BBF2E84664}" srcOrd="0" destOrd="0" presId="urn:microsoft.com/office/officeart/2005/8/layout/radial6"/>
    <dgm:cxn modelId="{1A45337D-C28C-4131-AD46-82F74AC378E5}" srcId="{25F32A72-400C-4304-B529-7050C6CE5F3E}" destId="{09A37BF0-3705-4F4A-9773-D6EA2F40FA64}" srcOrd="1" destOrd="0" parTransId="{91BB6AA9-2B19-40E3-A417-F8366C734C48}" sibTransId="{8242C71B-E60A-455B-BDAE-2ECBE184E4B7}"/>
    <dgm:cxn modelId="{2DDF0B8F-5AB1-4ECC-AFC8-26C088D59773}" srcId="{25F32A72-400C-4304-B529-7050C6CE5F3E}" destId="{01E84AD5-8FD4-4E1B-AE2C-C4457E0A87E9}" srcOrd="2" destOrd="0" parTransId="{DC73D8F7-812A-4EE1-97AF-E37C6E096E5E}" sibTransId="{2E7B6038-C022-4737-8E31-0B7FB0947420}"/>
    <dgm:cxn modelId="{7F5244B6-53CF-4403-B31B-9BC3F3376776}" srcId="{25F32A72-400C-4304-B529-7050C6CE5F3E}" destId="{B374C1B8-7219-4185-8D80-EC22F8B4AF38}" srcOrd="7" destOrd="0" parTransId="{B88632A5-DCF0-4208-8653-BE4744616355}" sibTransId="{39275C01-71C3-4D6B-9D0B-33127BE1BD2E}"/>
    <dgm:cxn modelId="{FD0F2CBE-190C-4A72-A477-FB99A7047C20}" type="presOf" srcId="{8242C71B-E60A-455B-BDAE-2ECBE184E4B7}" destId="{40C89FE7-8478-4ADE-8860-D2490AE7C262}" srcOrd="0" destOrd="0" presId="urn:microsoft.com/office/officeart/2005/8/layout/radial6"/>
    <dgm:cxn modelId="{84D848BE-FBA7-47D6-B9DC-5AEAC4A34BC6}" srcId="{25F32A72-400C-4304-B529-7050C6CE5F3E}" destId="{0F50CCB1-AAB5-4F5F-B3E2-715780A23138}" srcOrd="3" destOrd="0" parTransId="{01AD1843-A583-4D5C-84B0-770B24318BDC}" sibTransId="{D7E11A5E-08BD-435F-B52E-A6FAA6026877}"/>
    <dgm:cxn modelId="{822E2CC6-C8C3-4024-BEC2-AA435495A4B9}" type="presOf" srcId="{D7E11A5E-08BD-435F-B52E-A6FAA6026877}" destId="{35B755B9-4BE7-48FD-A0FA-2A8761F289CF}" srcOrd="0" destOrd="0" presId="urn:microsoft.com/office/officeart/2005/8/layout/radial6"/>
    <dgm:cxn modelId="{394378CA-D35E-4264-8905-D4481739F729}" srcId="{25F32A72-400C-4304-B529-7050C6CE5F3E}" destId="{885ACC95-7B33-45A9-B1EE-0BDC20274FAD}" srcOrd="6" destOrd="0" parTransId="{D093B7B6-7869-46E8-8C83-BA9BEBBA6DA8}" sibTransId="{0A24ABCB-D67B-4283-9550-D8F16BB5FF29}"/>
    <dgm:cxn modelId="{DBD409EB-841A-4ABC-9CD0-72229CF56D7A}" type="presOf" srcId="{AF7E53D8-FFBE-43A2-B21E-22EF33DEF944}" destId="{69BBBB49-6918-4E3E-8F95-7C2C63F10DA6}" srcOrd="0" destOrd="0" presId="urn:microsoft.com/office/officeart/2005/8/layout/radial6"/>
    <dgm:cxn modelId="{592D1CF2-F867-4C49-8F82-7CDF70FCDB8A}" type="presOf" srcId="{885ACC95-7B33-45A9-B1EE-0BDC20274FAD}" destId="{9B593573-C8C0-4D8C-BEEE-07510BF2FA34}" srcOrd="0" destOrd="0" presId="urn:microsoft.com/office/officeart/2005/8/layout/radial6"/>
    <dgm:cxn modelId="{35CFA0F7-DC61-4707-9B3E-844600E2EF05}" type="presOf" srcId="{2E7B6038-C022-4737-8E31-0B7FB0947420}" destId="{4BE37453-910C-4C64-888B-3A716F67D550}" srcOrd="0" destOrd="0" presId="urn:microsoft.com/office/officeart/2005/8/layout/radial6"/>
    <dgm:cxn modelId="{B204ACB0-11E5-446B-8AC3-1A4342BC84BE}" type="presParOf" srcId="{7EC6EC63-3EDD-449D-ABE3-4A005C012328}" destId="{9105B210-A479-44A7-AFA6-F3C093DB5A86}" srcOrd="0" destOrd="0" presId="urn:microsoft.com/office/officeart/2005/8/layout/radial6"/>
    <dgm:cxn modelId="{71C48381-0E6A-4F92-B18F-638427A002FE}" type="presParOf" srcId="{7EC6EC63-3EDD-449D-ABE3-4A005C012328}" destId="{69BBBB49-6918-4E3E-8F95-7C2C63F10DA6}" srcOrd="1" destOrd="0" presId="urn:microsoft.com/office/officeart/2005/8/layout/radial6"/>
    <dgm:cxn modelId="{3EF2A3A2-AE4F-4C5F-9929-59F35BB87963}" type="presParOf" srcId="{7EC6EC63-3EDD-449D-ABE3-4A005C012328}" destId="{15B62791-381E-4843-94B1-936A2AC596FA}" srcOrd="2" destOrd="0" presId="urn:microsoft.com/office/officeart/2005/8/layout/radial6"/>
    <dgm:cxn modelId="{0D408D5C-88B6-4B25-95BB-A8DE5B96FC21}" type="presParOf" srcId="{7EC6EC63-3EDD-449D-ABE3-4A005C012328}" destId="{F4399DE2-A681-461C-ADDB-569D9F4768A2}" srcOrd="3" destOrd="0" presId="urn:microsoft.com/office/officeart/2005/8/layout/radial6"/>
    <dgm:cxn modelId="{FB59C48B-97A3-4C43-A27D-651946F51617}" type="presParOf" srcId="{7EC6EC63-3EDD-449D-ABE3-4A005C012328}" destId="{F26F20A2-D575-42FD-A3B6-912A088ECAF4}" srcOrd="4" destOrd="0" presId="urn:microsoft.com/office/officeart/2005/8/layout/radial6"/>
    <dgm:cxn modelId="{52C9BF47-39D4-4846-A376-BDCD359B6A1D}" type="presParOf" srcId="{7EC6EC63-3EDD-449D-ABE3-4A005C012328}" destId="{73062841-C261-4646-A512-50864F3FE441}" srcOrd="5" destOrd="0" presId="urn:microsoft.com/office/officeart/2005/8/layout/radial6"/>
    <dgm:cxn modelId="{E62D82D6-C157-4C01-AAC8-7D670517AC9A}" type="presParOf" srcId="{7EC6EC63-3EDD-449D-ABE3-4A005C012328}" destId="{40C89FE7-8478-4ADE-8860-D2490AE7C262}" srcOrd="6" destOrd="0" presId="urn:microsoft.com/office/officeart/2005/8/layout/radial6"/>
    <dgm:cxn modelId="{CBB3EDC8-E087-41A0-A967-118F7F46DB2C}" type="presParOf" srcId="{7EC6EC63-3EDD-449D-ABE3-4A005C012328}" destId="{3E7E4384-B812-4C44-8CC8-C5E804360EBD}" srcOrd="7" destOrd="0" presId="urn:microsoft.com/office/officeart/2005/8/layout/radial6"/>
    <dgm:cxn modelId="{87A2DFD2-EBAF-4A91-BF64-F5B4DCE76AE8}" type="presParOf" srcId="{7EC6EC63-3EDD-449D-ABE3-4A005C012328}" destId="{75470B19-71DE-46EB-8B52-C3F9E3BFACBC}" srcOrd="8" destOrd="0" presId="urn:microsoft.com/office/officeart/2005/8/layout/radial6"/>
    <dgm:cxn modelId="{FEDB9F88-6FB2-43DF-B8CB-76DF0CCA6A93}" type="presParOf" srcId="{7EC6EC63-3EDD-449D-ABE3-4A005C012328}" destId="{4BE37453-910C-4C64-888B-3A716F67D550}" srcOrd="9" destOrd="0" presId="urn:microsoft.com/office/officeart/2005/8/layout/radial6"/>
    <dgm:cxn modelId="{0675B006-CE31-4F89-9479-E52E0652BDC8}" type="presParOf" srcId="{7EC6EC63-3EDD-449D-ABE3-4A005C012328}" destId="{3581F045-7F81-4280-8644-60048B430CC6}" srcOrd="10" destOrd="0" presId="urn:microsoft.com/office/officeart/2005/8/layout/radial6"/>
    <dgm:cxn modelId="{CBFD5D4B-CAC2-40CB-8634-3375F7D3DBEC}" type="presParOf" srcId="{7EC6EC63-3EDD-449D-ABE3-4A005C012328}" destId="{2AF7483E-3A38-4849-B5A5-5250DB84BD81}" srcOrd="11" destOrd="0" presId="urn:microsoft.com/office/officeart/2005/8/layout/radial6"/>
    <dgm:cxn modelId="{3C5B5A2D-F3B8-4B8C-901C-338DCCEFC537}" type="presParOf" srcId="{7EC6EC63-3EDD-449D-ABE3-4A005C012328}" destId="{35B755B9-4BE7-48FD-A0FA-2A8761F289CF}" srcOrd="12" destOrd="0" presId="urn:microsoft.com/office/officeart/2005/8/layout/radial6"/>
    <dgm:cxn modelId="{DC26BCCC-BCC9-410A-981B-56F78077CA56}" type="presParOf" srcId="{7EC6EC63-3EDD-449D-ABE3-4A005C012328}" destId="{2BF52C12-7A86-4887-B38D-A8432D20163B}" srcOrd="13" destOrd="0" presId="urn:microsoft.com/office/officeart/2005/8/layout/radial6"/>
    <dgm:cxn modelId="{C6FBECC8-D997-4D40-92DB-2B6CCEA61053}" type="presParOf" srcId="{7EC6EC63-3EDD-449D-ABE3-4A005C012328}" destId="{67A27CF9-DD8B-49A2-B70D-0B42F03395FA}" srcOrd="14" destOrd="0" presId="urn:microsoft.com/office/officeart/2005/8/layout/radial6"/>
    <dgm:cxn modelId="{7A718E7C-2325-4219-B10E-DB1729AB51B1}" type="presParOf" srcId="{7EC6EC63-3EDD-449D-ABE3-4A005C012328}" destId="{37C16512-768B-4F3E-AF8E-7A4601F702B1}" srcOrd="15" destOrd="0" presId="urn:microsoft.com/office/officeart/2005/8/layout/radial6"/>
    <dgm:cxn modelId="{4688C843-E7F2-4CFC-BC24-87A8ED8D6F2B}" type="presParOf" srcId="{7EC6EC63-3EDD-449D-ABE3-4A005C012328}" destId="{CE68BFD5-5600-449E-AA05-47A60D446BBF}" srcOrd="16" destOrd="0" presId="urn:microsoft.com/office/officeart/2005/8/layout/radial6"/>
    <dgm:cxn modelId="{C3521C7D-6BF0-4844-B89E-41013D0004AD}" type="presParOf" srcId="{7EC6EC63-3EDD-449D-ABE3-4A005C012328}" destId="{0AA800E5-DF55-4287-8A19-9115E4840A1A}" srcOrd="17" destOrd="0" presId="urn:microsoft.com/office/officeart/2005/8/layout/radial6"/>
    <dgm:cxn modelId="{CBF02C46-9924-4CAE-BD15-6273C282DA61}" type="presParOf" srcId="{7EC6EC63-3EDD-449D-ABE3-4A005C012328}" destId="{7FACB741-EA7E-4930-A798-7981E8994999}" srcOrd="18" destOrd="0" presId="urn:microsoft.com/office/officeart/2005/8/layout/radial6"/>
    <dgm:cxn modelId="{ABD8CE71-AD4B-4755-B72C-6C5D096475A6}" type="presParOf" srcId="{7EC6EC63-3EDD-449D-ABE3-4A005C012328}" destId="{9B593573-C8C0-4D8C-BEEE-07510BF2FA34}" srcOrd="19" destOrd="0" presId="urn:microsoft.com/office/officeart/2005/8/layout/radial6"/>
    <dgm:cxn modelId="{0AA95F97-57A8-4E4A-9B8B-6EAA180E6FEB}" type="presParOf" srcId="{7EC6EC63-3EDD-449D-ABE3-4A005C012328}" destId="{A7818B41-7CA5-44E1-9AA6-3C53B100BCDE}" srcOrd="20" destOrd="0" presId="urn:microsoft.com/office/officeart/2005/8/layout/radial6"/>
    <dgm:cxn modelId="{A941A8F4-EFD5-4EE7-A23B-FDD68D8E7EE7}" type="presParOf" srcId="{7EC6EC63-3EDD-449D-ABE3-4A005C012328}" destId="{DDE4A5E8-6F63-4E31-AD76-257A9139BB5A}" srcOrd="21" destOrd="0" presId="urn:microsoft.com/office/officeart/2005/8/layout/radial6"/>
    <dgm:cxn modelId="{F9E58710-7E2D-4FFE-AAF5-EBB04B0616C0}" type="presParOf" srcId="{7EC6EC63-3EDD-449D-ABE3-4A005C012328}" destId="{721D5424-B9CD-4E0F-9A0A-8B9B85417F10}" srcOrd="22" destOrd="0" presId="urn:microsoft.com/office/officeart/2005/8/layout/radial6"/>
    <dgm:cxn modelId="{C8BB6449-87BC-4CD8-876F-511040063670}" type="presParOf" srcId="{7EC6EC63-3EDD-449D-ABE3-4A005C012328}" destId="{1F8EAE57-EC26-4346-B04E-E057C68BBC6C}" srcOrd="23" destOrd="0" presId="urn:microsoft.com/office/officeart/2005/8/layout/radial6"/>
    <dgm:cxn modelId="{ECBFDF31-098E-4123-9DF9-E945C9821811}" type="presParOf" srcId="{7EC6EC63-3EDD-449D-ABE3-4A005C012328}" destId="{497FD684-838F-4DDA-8450-79BBF2E84664}" srcOrd="24" destOrd="0" presId="urn:microsoft.com/office/officeart/2005/8/layout/radial6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FD684-838F-4DDA-8450-79BBF2E84664}">
      <dsp:nvSpPr>
        <dsp:cNvPr id="0" name=""/>
        <dsp:cNvSpPr/>
      </dsp:nvSpPr>
      <dsp:spPr>
        <a:xfrm>
          <a:off x="2384490" y="358891"/>
          <a:ext cx="3242217" cy="3242217"/>
        </a:xfrm>
        <a:prstGeom prst="blockArc">
          <a:avLst>
            <a:gd name="adj1" fmla="val 13500000"/>
            <a:gd name="adj2" fmla="val 16200000"/>
            <a:gd name="adj3" fmla="val 3430"/>
          </a:avLst>
        </a:prstGeom>
        <a:solidFill>
          <a:srgbClr val="2AD2C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4A5E8-6F63-4E31-AD76-257A9139BB5A}">
      <dsp:nvSpPr>
        <dsp:cNvPr id="0" name=""/>
        <dsp:cNvSpPr/>
      </dsp:nvSpPr>
      <dsp:spPr>
        <a:xfrm>
          <a:off x="2384490" y="358891"/>
          <a:ext cx="3242217" cy="3242217"/>
        </a:xfrm>
        <a:prstGeom prst="blockArc">
          <a:avLst>
            <a:gd name="adj1" fmla="val 10800000"/>
            <a:gd name="adj2" fmla="val 13500000"/>
            <a:gd name="adj3" fmla="val 3430"/>
          </a:avLst>
        </a:prstGeom>
        <a:solidFill>
          <a:srgbClr val="2AD2C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CB741-EA7E-4930-A798-7981E8994999}">
      <dsp:nvSpPr>
        <dsp:cNvPr id="0" name=""/>
        <dsp:cNvSpPr/>
      </dsp:nvSpPr>
      <dsp:spPr>
        <a:xfrm>
          <a:off x="2384490" y="358891"/>
          <a:ext cx="3242217" cy="3242217"/>
        </a:xfrm>
        <a:prstGeom prst="blockArc">
          <a:avLst>
            <a:gd name="adj1" fmla="val 8100000"/>
            <a:gd name="adj2" fmla="val 10800000"/>
            <a:gd name="adj3" fmla="val 3430"/>
          </a:avLst>
        </a:prstGeom>
        <a:solidFill>
          <a:srgbClr val="2AD2C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C16512-768B-4F3E-AF8E-7A4601F702B1}">
      <dsp:nvSpPr>
        <dsp:cNvPr id="0" name=""/>
        <dsp:cNvSpPr/>
      </dsp:nvSpPr>
      <dsp:spPr>
        <a:xfrm>
          <a:off x="2384490" y="358891"/>
          <a:ext cx="3242217" cy="3242217"/>
        </a:xfrm>
        <a:prstGeom prst="blockArc">
          <a:avLst>
            <a:gd name="adj1" fmla="val 5400000"/>
            <a:gd name="adj2" fmla="val 8100000"/>
            <a:gd name="adj3" fmla="val 3430"/>
          </a:avLst>
        </a:prstGeom>
        <a:solidFill>
          <a:srgbClr val="2AD2C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B755B9-4BE7-48FD-A0FA-2A8761F289CF}">
      <dsp:nvSpPr>
        <dsp:cNvPr id="0" name=""/>
        <dsp:cNvSpPr/>
      </dsp:nvSpPr>
      <dsp:spPr>
        <a:xfrm>
          <a:off x="2384490" y="358891"/>
          <a:ext cx="3242217" cy="3242217"/>
        </a:xfrm>
        <a:prstGeom prst="blockArc">
          <a:avLst>
            <a:gd name="adj1" fmla="val 2700000"/>
            <a:gd name="adj2" fmla="val 5400000"/>
            <a:gd name="adj3" fmla="val 3430"/>
          </a:avLst>
        </a:prstGeom>
        <a:solidFill>
          <a:srgbClr val="2AD2C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E37453-910C-4C64-888B-3A716F67D550}">
      <dsp:nvSpPr>
        <dsp:cNvPr id="0" name=""/>
        <dsp:cNvSpPr/>
      </dsp:nvSpPr>
      <dsp:spPr>
        <a:xfrm>
          <a:off x="2384490" y="358891"/>
          <a:ext cx="3242217" cy="3242217"/>
        </a:xfrm>
        <a:prstGeom prst="blockArc">
          <a:avLst>
            <a:gd name="adj1" fmla="val 0"/>
            <a:gd name="adj2" fmla="val 2700000"/>
            <a:gd name="adj3" fmla="val 3430"/>
          </a:avLst>
        </a:prstGeom>
        <a:solidFill>
          <a:srgbClr val="2AD2C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C89FE7-8478-4ADE-8860-D2490AE7C262}">
      <dsp:nvSpPr>
        <dsp:cNvPr id="0" name=""/>
        <dsp:cNvSpPr/>
      </dsp:nvSpPr>
      <dsp:spPr>
        <a:xfrm>
          <a:off x="2384490" y="358891"/>
          <a:ext cx="3242217" cy="3242217"/>
        </a:xfrm>
        <a:prstGeom prst="blockArc">
          <a:avLst>
            <a:gd name="adj1" fmla="val 18900000"/>
            <a:gd name="adj2" fmla="val 0"/>
            <a:gd name="adj3" fmla="val 3430"/>
          </a:avLst>
        </a:prstGeom>
        <a:solidFill>
          <a:srgbClr val="2AD2C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399DE2-A681-461C-ADDB-569D9F4768A2}">
      <dsp:nvSpPr>
        <dsp:cNvPr id="0" name=""/>
        <dsp:cNvSpPr/>
      </dsp:nvSpPr>
      <dsp:spPr>
        <a:xfrm>
          <a:off x="2384490" y="358891"/>
          <a:ext cx="3242217" cy="3242217"/>
        </a:xfrm>
        <a:prstGeom prst="blockArc">
          <a:avLst>
            <a:gd name="adj1" fmla="val 16200000"/>
            <a:gd name="adj2" fmla="val 18900000"/>
            <a:gd name="adj3" fmla="val 3430"/>
          </a:avLst>
        </a:prstGeom>
        <a:solidFill>
          <a:srgbClr val="2AD2C9"/>
        </a:solidFill>
        <a:ln w="0">
          <a:solidFill>
            <a:srgbClr val="2AD2C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05B210-A479-44A7-AFA6-F3C093DB5A86}">
      <dsp:nvSpPr>
        <dsp:cNvPr id="0" name=""/>
        <dsp:cNvSpPr/>
      </dsp:nvSpPr>
      <dsp:spPr>
        <a:xfrm>
          <a:off x="3154553" y="1428447"/>
          <a:ext cx="1702090" cy="1103104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Set IT </a:t>
          </a:r>
          <a:r>
            <a:rPr lang="en-GB" sz="1100" b="0" kern="1200" noProof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multilingual from version 7</a:t>
          </a:r>
        </a:p>
      </dsp:txBody>
      <dsp:txXfrm>
        <a:off x="3403818" y="1589993"/>
        <a:ext cx="1203560" cy="780012"/>
      </dsp:txXfrm>
    </dsp:sp>
    <dsp:sp modelId="{69BBBB49-6918-4E3E-8F95-7C2C63F10DA6}">
      <dsp:nvSpPr>
        <dsp:cNvPr id="0" name=""/>
        <dsp:cNvSpPr/>
      </dsp:nvSpPr>
      <dsp:spPr>
        <a:xfrm>
          <a:off x="3465599" y="-153310"/>
          <a:ext cx="1079999" cy="1079999"/>
        </a:xfrm>
        <a:prstGeom prst="ellipse">
          <a:avLst/>
        </a:prstGeom>
        <a:solidFill>
          <a:srgbClr val="002E5D"/>
        </a:solidFill>
        <a:ln w="19050" cap="flat" cmpd="sng" algn="ctr">
          <a:solidFill>
            <a:srgbClr val="2AD2C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1" kern="120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Simple </a:t>
          </a:r>
          <a:r>
            <a:rPr lang="de-DE" sz="800" kern="120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Management of complexity</a:t>
          </a:r>
          <a:endParaRPr lang="fr-FR" sz="800" kern="1200">
            <a:solidFill>
              <a:schemeClr val="bg1">
                <a:lumMod val="95000"/>
              </a:schemeClr>
            </a:solidFill>
            <a:latin typeface="Montserrat" panose="00000500000000000000" pitchFamily="2" charset="0"/>
          </a:endParaRPr>
        </a:p>
      </dsp:txBody>
      <dsp:txXfrm>
        <a:off x="3623761" y="4852"/>
        <a:ext cx="763675" cy="763675"/>
      </dsp:txXfrm>
    </dsp:sp>
    <dsp:sp modelId="{F26F20A2-D575-42FD-A3B6-912A088ECAF4}">
      <dsp:nvSpPr>
        <dsp:cNvPr id="0" name=""/>
        <dsp:cNvSpPr/>
      </dsp:nvSpPr>
      <dsp:spPr>
        <a:xfrm>
          <a:off x="4592239" y="313359"/>
          <a:ext cx="1079999" cy="1079999"/>
        </a:xfrm>
        <a:prstGeom prst="ellipse">
          <a:avLst/>
        </a:prstGeom>
        <a:solidFill>
          <a:srgbClr val="002E5D"/>
        </a:solidFill>
        <a:ln w="19050" cap="flat" cmpd="sng" algn="ctr">
          <a:solidFill>
            <a:srgbClr val="2AD2C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1" kern="120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PLC applications</a:t>
          </a:r>
          <a:endParaRPr lang="fr-FR" sz="800" b="1" kern="1200">
            <a:solidFill>
              <a:schemeClr val="bg1">
                <a:lumMod val="95000"/>
              </a:schemeClr>
            </a:solidFill>
            <a:latin typeface="Montserrat" panose="00000500000000000000" pitchFamily="2" charset="0"/>
          </a:endParaRPr>
        </a:p>
      </dsp:txBody>
      <dsp:txXfrm>
        <a:off x="4750401" y="471521"/>
        <a:ext cx="763675" cy="763675"/>
      </dsp:txXfrm>
    </dsp:sp>
    <dsp:sp modelId="{3E7E4384-B812-4C44-8CC8-C5E804360EBD}">
      <dsp:nvSpPr>
        <dsp:cNvPr id="0" name=""/>
        <dsp:cNvSpPr/>
      </dsp:nvSpPr>
      <dsp:spPr>
        <a:xfrm>
          <a:off x="5058909" y="1440000"/>
          <a:ext cx="1079999" cy="1079999"/>
        </a:xfrm>
        <a:prstGeom prst="ellipse">
          <a:avLst/>
        </a:prstGeom>
        <a:solidFill>
          <a:srgbClr val="002E5D"/>
        </a:solidFill>
        <a:ln w="19050" cap="flat" cmpd="sng" algn="ctr">
          <a:solidFill>
            <a:srgbClr val="2AD2C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1" kern="120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Cybersecurity </a:t>
          </a:r>
          <a:r>
            <a:rPr lang="de-DE" sz="800" kern="120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Management</a:t>
          </a:r>
          <a:endParaRPr lang="fr-FR" sz="800" kern="1200">
            <a:solidFill>
              <a:schemeClr val="bg1">
                <a:lumMod val="95000"/>
              </a:schemeClr>
            </a:solidFill>
            <a:latin typeface="Montserrat" panose="00000500000000000000" pitchFamily="2" charset="0"/>
          </a:endParaRPr>
        </a:p>
      </dsp:txBody>
      <dsp:txXfrm>
        <a:off x="5217071" y="1598162"/>
        <a:ext cx="763675" cy="763675"/>
      </dsp:txXfrm>
    </dsp:sp>
    <dsp:sp modelId="{3581F045-7F81-4280-8644-60048B430CC6}">
      <dsp:nvSpPr>
        <dsp:cNvPr id="0" name=""/>
        <dsp:cNvSpPr/>
      </dsp:nvSpPr>
      <dsp:spPr>
        <a:xfrm>
          <a:off x="4592239" y="2566640"/>
          <a:ext cx="1079999" cy="1079999"/>
        </a:xfrm>
        <a:prstGeom prst="ellipse">
          <a:avLst/>
        </a:prstGeom>
        <a:solidFill>
          <a:srgbClr val="002E5D"/>
        </a:solidFill>
        <a:ln w="19050" cap="flat" cmpd="sng" algn="ctr">
          <a:solidFill>
            <a:srgbClr val="2AD2C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1" kern="120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Patch </a:t>
          </a:r>
          <a:r>
            <a:rPr lang="de-DE" sz="800" kern="120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Management</a:t>
          </a:r>
          <a:endParaRPr lang="fr-FR" sz="800" kern="1200">
            <a:solidFill>
              <a:schemeClr val="bg1">
                <a:lumMod val="95000"/>
              </a:schemeClr>
            </a:solidFill>
            <a:latin typeface="Montserrat" panose="00000500000000000000" pitchFamily="2" charset="0"/>
          </a:endParaRPr>
        </a:p>
      </dsp:txBody>
      <dsp:txXfrm>
        <a:off x="4750401" y="2724802"/>
        <a:ext cx="763675" cy="763675"/>
      </dsp:txXfrm>
    </dsp:sp>
    <dsp:sp modelId="{2BF52C12-7A86-4887-B38D-A8432D20163B}">
      <dsp:nvSpPr>
        <dsp:cNvPr id="0" name=""/>
        <dsp:cNvSpPr/>
      </dsp:nvSpPr>
      <dsp:spPr>
        <a:xfrm>
          <a:off x="3465599" y="3033310"/>
          <a:ext cx="1079999" cy="1079999"/>
        </a:xfrm>
        <a:prstGeom prst="ellipse">
          <a:avLst/>
        </a:prstGeom>
        <a:solidFill>
          <a:srgbClr val="002E5D"/>
        </a:solidFill>
        <a:ln w="19050" cap="flat" cmpd="sng" algn="ctr">
          <a:solidFill>
            <a:srgbClr val="2AD2C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1" kern="120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Integrated support</a:t>
          </a:r>
          <a:endParaRPr lang="fr-FR" sz="800" b="1" kern="1200">
            <a:solidFill>
              <a:schemeClr val="bg1">
                <a:lumMod val="95000"/>
              </a:schemeClr>
            </a:solidFill>
            <a:latin typeface="Montserrat" panose="00000500000000000000" pitchFamily="2" charset="0"/>
          </a:endParaRPr>
        </a:p>
      </dsp:txBody>
      <dsp:txXfrm>
        <a:off x="3623761" y="3191472"/>
        <a:ext cx="763675" cy="763675"/>
      </dsp:txXfrm>
    </dsp:sp>
    <dsp:sp modelId="{CE68BFD5-5600-449E-AA05-47A60D446BBF}">
      <dsp:nvSpPr>
        <dsp:cNvPr id="0" name=""/>
        <dsp:cNvSpPr/>
      </dsp:nvSpPr>
      <dsp:spPr>
        <a:xfrm>
          <a:off x="2338958" y="2566640"/>
          <a:ext cx="1079999" cy="1079999"/>
        </a:xfrm>
        <a:prstGeom prst="ellipse">
          <a:avLst/>
        </a:prstGeom>
        <a:solidFill>
          <a:srgbClr val="002E5D"/>
        </a:solidFill>
        <a:ln w="19050" cap="flat" cmpd="sng" algn="ctr">
          <a:solidFill>
            <a:srgbClr val="2AD2C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noProof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Distance </a:t>
          </a:r>
          <a:r>
            <a:rPr lang="en-GB" sz="800" kern="1200" noProof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diagnostic or </a:t>
          </a:r>
          <a:r>
            <a:rPr lang="en-GB" sz="800" b="1" kern="1200" noProof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on site</a:t>
          </a:r>
        </a:p>
      </dsp:txBody>
      <dsp:txXfrm>
        <a:off x="2497120" y="2724802"/>
        <a:ext cx="763675" cy="763675"/>
      </dsp:txXfrm>
    </dsp:sp>
    <dsp:sp modelId="{9B593573-C8C0-4D8C-BEEE-07510BF2FA34}">
      <dsp:nvSpPr>
        <dsp:cNvPr id="0" name=""/>
        <dsp:cNvSpPr/>
      </dsp:nvSpPr>
      <dsp:spPr>
        <a:xfrm>
          <a:off x="1872288" y="1440000"/>
          <a:ext cx="1079999" cy="1079999"/>
        </a:xfrm>
        <a:prstGeom prst="ellipse">
          <a:avLst/>
        </a:prstGeom>
        <a:solidFill>
          <a:srgbClr val="002E5D"/>
        </a:solidFill>
        <a:ln w="19050" cap="flat" cmpd="sng" algn="ctr">
          <a:solidFill>
            <a:srgbClr val="2AD2C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1" kern="120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Faster tool </a:t>
          </a:r>
          <a:r>
            <a:rPr lang="de-DE" sz="800" kern="120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(e.g. Copy/Paste</a:t>
          </a:r>
          <a:r>
            <a:rPr lang="de-DE" sz="900" kern="120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)</a:t>
          </a:r>
        </a:p>
      </dsp:txBody>
      <dsp:txXfrm>
        <a:off x="2030450" y="1598162"/>
        <a:ext cx="763675" cy="763675"/>
      </dsp:txXfrm>
    </dsp:sp>
    <dsp:sp modelId="{721D5424-B9CD-4E0F-9A0A-8B9B85417F10}">
      <dsp:nvSpPr>
        <dsp:cNvPr id="0" name=""/>
        <dsp:cNvSpPr/>
      </dsp:nvSpPr>
      <dsp:spPr>
        <a:xfrm>
          <a:off x="2338958" y="313359"/>
          <a:ext cx="1079999" cy="1079999"/>
        </a:xfrm>
        <a:prstGeom prst="ellipse">
          <a:avLst/>
        </a:prstGeom>
        <a:solidFill>
          <a:srgbClr val="002E5D"/>
        </a:solidFill>
        <a:ln w="19050" cap="flat" cmpd="sng" algn="ctr">
          <a:solidFill>
            <a:srgbClr val="2AD2C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1" kern="120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Intuitive</a:t>
          </a:r>
          <a:r>
            <a:rPr lang="de-DE" sz="800" kern="120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rPr>
            <a:t> guidance</a:t>
          </a:r>
        </a:p>
      </dsp:txBody>
      <dsp:txXfrm>
        <a:off x="2497120" y="471521"/>
        <a:ext cx="763675" cy="763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41FF6F7-52D8-4215-AA23-18C6C3F96F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F56B5EF-3F7F-46C5-806A-FDBE9E880C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776EA5-B236-423B-8437-660E760564DF}" type="datetimeFigureOut">
              <a:rPr lang="fr-FR" smtClean="0"/>
              <a:t>04/09/2024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CD8BF8D-66C6-43D4-B7F4-73C4358BBB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AEAA8C-6C48-468E-A5EE-630002E21D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CE11B-B80E-434E-A772-CCECD077FF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0386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90229-D3CF-4420-B05A-2495A828F37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25417-40D7-4C6D-9D12-1E47A2856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4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70882-83B3-41AA-9EFE-4CB9128A972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329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25417-40D7-4C6D-9D12-1E47A2856B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81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25417-40D7-4C6D-9D12-1E47A2856B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42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25417-40D7-4C6D-9D12-1E47A2856B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10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sz="1400" b="1" dirty="0"/>
              <a:t>Questions from Vanessa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/>
              <a:t>So what is your added value on this market? </a:t>
            </a:r>
          </a:p>
          <a:p>
            <a:pPr marL="742950" lvl="2" indent="-285750">
              <a:buFont typeface="Arial"/>
              <a:buChar char="•"/>
            </a:pPr>
            <a:r>
              <a:rPr lang="en-US" dirty="0"/>
              <a:t>Answer 1: 100% </a:t>
            </a:r>
            <a:r>
              <a:rPr lang="en-US" dirty="0" err="1"/>
              <a:t>focussed</a:t>
            </a:r>
            <a:r>
              <a:rPr lang="en-US" dirty="0"/>
              <a:t> big R&amp;D Team and &gt;45 years exp </a:t>
            </a:r>
            <a:endParaRPr lang="en-US" dirty="0">
              <a:cs typeface="Calibri"/>
            </a:endParaRPr>
          </a:p>
          <a:p>
            <a:pPr marL="742950" lvl="2" indent="-285750">
              <a:buFont typeface="Arial"/>
              <a:buChar char="•"/>
            </a:pPr>
            <a:r>
              <a:rPr lang="en-US" dirty="0"/>
              <a:t>Answer 2: the huge repertoire due to the very high number of </a:t>
            </a:r>
            <a:r>
              <a:rPr lang="en-US" dirty="0" err="1"/>
              <a:t>german</a:t>
            </a:r>
            <a:r>
              <a:rPr lang="en-US" dirty="0"/>
              <a:t> DSOs </a:t>
            </a:r>
            <a:endParaRPr lang="en-US" dirty="0">
              <a:cs typeface="Calibri"/>
            </a:endParaRPr>
          </a:p>
          <a:p>
            <a:pPr marL="742950" lvl="2" indent="-285750">
              <a:buFont typeface="Arial"/>
              <a:buChar char="•"/>
            </a:pPr>
            <a:r>
              <a:rPr lang="en-US" dirty="0"/>
              <a:t>Answer 3: the solution approach </a:t>
            </a:r>
            <a:endParaRPr lang="en-US" dirty="0">
              <a:cs typeface="Calibri"/>
            </a:endParaRPr>
          </a:p>
          <a:p>
            <a:pPr marL="285750" lvl="1" indent="-285750">
              <a:buFont typeface="Arial"/>
              <a:buChar char="•"/>
            </a:pPr>
            <a:r>
              <a:rPr lang="en-US" sz="1400" b="1" dirty="0"/>
              <a:t>In your international focus, which market drivers are you observing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pPr marL="742950" lvl="3" indent="-285750">
              <a:buFont typeface="Arial"/>
              <a:buChar char="•"/>
            </a:pPr>
            <a:r>
              <a:rPr lang="en-US" dirty="0"/>
              <a:t>Feed In Management </a:t>
            </a:r>
            <a:endParaRPr lang="en-US" dirty="0">
              <a:cs typeface="Calibri"/>
            </a:endParaRPr>
          </a:p>
          <a:p>
            <a:pPr marL="742950" lvl="3" indent="-285750">
              <a:buFont typeface="Arial"/>
              <a:buChar char="•"/>
            </a:pPr>
            <a:r>
              <a:rPr lang="en-US" dirty="0"/>
              <a:t>New ways of telecom </a:t>
            </a:r>
            <a:endParaRPr lang="en-US" dirty="0">
              <a:cs typeface="Calibri"/>
            </a:endParaRPr>
          </a:p>
          <a:p>
            <a:pPr marL="742950" lvl="3" indent="-285750">
              <a:buFont typeface="Arial"/>
              <a:buChar char="•"/>
            </a:pPr>
            <a:r>
              <a:rPr lang="en-US" dirty="0"/>
              <a:t>High focus on Cyber sec </a:t>
            </a:r>
            <a:endParaRPr lang="en-US" dirty="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25417-40D7-4C6D-9D12-1E47A2856B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37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/>
              <a:t>(Around 5,100 collaborators including 4,000 LACROIX employees and 1,100 collaborators in Mexico under specific local contract)</a:t>
            </a:r>
            <a:endParaRPr lang="fr-FR" dirty="0"/>
          </a:p>
          <a:p>
            <a:pPr algn="ctr"/>
            <a:endParaRPr lang="en-US" b="1" dirty="0"/>
          </a:p>
          <a:p>
            <a:pPr algn="ctr"/>
            <a:r>
              <a:rPr lang="en-US" b="1" dirty="0"/>
              <a:t>LACROIX IS AN INTERNATIONAL TECHNOLOGICAL &amp; INDUSTRIAL MIDCAP, WITH A €761M REVENUE FOR 2023;</a:t>
            </a:r>
            <a:endParaRPr lang="en-US" b="1" dirty="0">
              <a:cs typeface="Calibri" panose="020F0502020204030204"/>
            </a:endParaRPr>
          </a:p>
          <a:p>
            <a:pPr algn="ctr"/>
            <a:r>
              <a:rPr lang="en-US" b="1" dirty="0"/>
              <a:t>&amp; AROUND 5,100 EMPLOYEES IN 13 COUNTRIES AROUND THE WORLD.</a:t>
            </a:r>
            <a:endParaRPr lang="en-US" b="1" dirty="0">
              <a:cs typeface="Calibri" panose="020F0502020204030204"/>
            </a:endParaRPr>
          </a:p>
          <a:p>
            <a:pPr algn="ctr"/>
            <a:r>
              <a:rPr lang="en-US" b="1" dirty="0"/>
              <a:t> </a:t>
            </a:r>
            <a:endParaRPr lang="en-US" b="1" dirty="0">
              <a:cs typeface="Calibri"/>
            </a:endParaRPr>
          </a:p>
          <a:p>
            <a:pPr algn="ctr"/>
            <a:r>
              <a:rPr lang="en-US" sz="1100" b="1" dirty="0"/>
              <a:t>LACROIX IS BUILT AROUND 3 COMPLEMENTARY ACTIVITIES:</a:t>
            </a:r>
            <a:endParaRPr lang="en-US" sz="1100" b="1" dirty="0">
              <a:cs typeface="Calibri"/>
            </a:endParaRPr>
          </a:p>
          <a:p>
            <a:pPr algn="ctr"/>
            <a:endParaRPr lang="en-US" sz="1100" b="1" dirty="0"/>
          </a:p>
          <a:p>
            <a:pPr algn="ctr"/>
            <a:r>
              <a:rPr lang="en-US" sz="1100" b="1" dirty="0"/>
              <a:t> ELECTRONICS ACTIVITY, WHICH </a:t>
            </a:r>
            <a:r>
              <a:rPr lang="en-US" sz="1100" b="1" dirty="0">
                <a:highlight>
                  <a:srgbClr val="FFFF00"/>
                </a:highlight>
              </a:rPr>
              <a:t>DELIVERS</a:t>
            </a:r>
            <a:r>
              <a:rPr lang="en-US" sz="1100" b="1" dirty="0"/>
              <a:t> END-TO-END SERVICES</a:t>
            </a:r>
            <a:endParaRPr lang="en-US" sz="1100" b="1" dirty="0">
              <a:cs typeface="Calibri"/>
            </a:endParaRPr>
          </a:p>
          <a:p>
            <a:pPr algn="ctr"/>
            <a:r>
              <a:rPr lang="en-US" sz="1100" b="1" dirty="0"/>
              <a:t>FROM DESIGN TO MANUFACTURING OF ELECTRONICS EQUIPMENT FOR THE AUTOMOTIVE, INDUSTRIAL, </a:t>
            </a:r>
          </a:p>
          <a:p>
            <a:pPr algn="ctr"/>
            <a:r>
              <a:rPr lang="en-US" sz="1100" b="1" dirty="0"/>
              <a:t>HOME &amp; BUILDING AUTOMATION, AVIONICS &amp; DEFENSE, AND HEALTHCARE MARKETS.</a:t>
            </a:r>
            <a:endParaRPr lang="en-US" sz="1100" b="1" dirty="0">
              <a:cs typeface="Calibri"/>
            </a:endParaRPr>
          </a:p>
          <a:p>
            <a:pPr algn="ctr"/>
            <a:endParaRPr lang="en-US" sz="1100" b="1" dirty="0"/>
          </a:p>
          <a:p>
            <a:pPr algn="ctr">
              <a:defRPr/>
            </a:pPr>
            <a:r>
              <a:rPr lang="en-US" sz="1100" b="1" dirty="0"/>
              <a:t>CITY &amp; ENVIRONMENT ACTIVITIES WHICH DELIVER EQUIPMENT &amp; SOLUTIONS TO OPTIMIZE &amp; SECURE </a:t>
            </a:r>
            <a:endParaRPr lang="en-US" sz="1100" b="1" dirty="0"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/>
              <a:t>SMART ROAD, WATER AND ENERGY INFRASTRUCTURES.</a:t>
            </a:r>
            <a:endParaRPr lang="en-US" sz="1100" b="1" dirty="0">
              <a:cs typeface="Calibri"/>
            </a:endParaRPr>
          </a:p>
          <a:p>
            <a:pPr algn="ctr"/>
            <a:endParaRPr lang="en-US" sz="1100" b="1" dirty="0"/>
          </a:p>
          <a:p>
            <a:pPr algn="ctr"/>
            <a:br>
              <a:rPr lang="en-US" sz="1100" b="1" dirty="0">
                <a:cs typeface="+mn-lt"/>
              </a:rPr>
            </a:br>
            <a:r>
              <a:rPr lang="en-US" sz="1100" b="1" dirty="0"/>
              <a:t>OUR AMBITION: TO BECOME A GLOBAL LEADER IN INDUSTRIAL IOT SOLUTIONS &amp; ELECTRONIC EQUIPMENT FOR CRITICAL APPLICATIONS.</a:t>
            </a:r>
            <a:endParaRPr lang="en-US" sz="1100" b="1" dirty="0">
              <a:cs typeface="Calibri"/>
            </a:endParaRPr>
          </a:p>
          <a:p>
            <a:pPr algn="ctr"/>
            <a:endParaRPr lang="en-US" sz="1100" b="1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96458-7824-4E0B-BC93-43B70AA10FF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877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25417-40D7-4C6D-9D12-1E47A2856B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48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25417-40D7-4C6D-9D12-1E47A2856B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68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25417-40D7-4C6D-9D12-1E47A2856B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61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25417-40D7-4C6D-9D12-1E47A2856B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04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25417-40D7-4C6D-9D12-1E47A2856B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54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25417-40D7-4C6D-9D12-1E47A2856B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9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25417-40D7-4C6D-9D12-1E47A2856B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72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lacroixsofrel/" TargetMode="External"/><Relationship Id="rId2" Type="http://schemas.openxmlformats.org/officeDocument/2006/relationships/hyperlink" Target="https://www.youtube.com/results?search_query=lacroix+sofrel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www.lacroix-sofrel.com/" TargetMode="External"/><Relationship Id="rId4" Type="http://schemas.openxmlformats.org/officeDocument/2006/relationships/hyperlink" Target="https://twitter.com/LACROIXSofrel" TargetMode="Externa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lacroix-electronics/" TargetMode="External"/><Relationship Id="rId2" Type="http://schemas.openxmlformats.org/officeDocument/2006/relationships/hyperlink" Target="https://www.youtube.com/channel/UCh29q8uaIrehHP2mdo0BEig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soundcloud.com/carteblanchelacroixelec" TargetMode="External"/><Relationship Id="rId5" Type="http://schemas.openxmlformats.org/officeDocument/2006/relationships/hyperlink" Target="https://www.lacroix-electronics.com/" TargetMode="External"/><Relationship Id="rId4" Type="http://schemas.openxmlformats.org/officeDocument/2006/relationships/hyperlink" Target="https://twitter.com/LACROIX_Elec" TargetMode="Externa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jpeg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lacroix-city/" TargetMode="External"/><Relationship Id="rId2" Type="http://schemas.openxmlformats.org/officeDocument/2006/relationships/hyperlink" Target="https://www.youtube.com/results?search_query=lacroix+city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lacroix-city.com/" TargetMode="External"/><Relationship Id="rId4" Type="http://schemas.openxmlformats.org/officeDocument/2006/relationships/hyperlink" Target="https://twitter.com/LACROIX_City" TargetMode="Externa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D33A823-CDE9-4CBB-BC48-D7C2ED5D0E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17911F-2039-41A9-98DE-A9185713EE13}"/>
              </a:ext>
            </a:extLst>
          </p:cNvPr>
          <p:cNvSpPr/>
          <p:nvPr userDrawn="1"/>
        </p:nvSpPr>
        <p:spPr>
          <a:xfrm>
            <a:off x="0" y="0"/>
            <a:ext cx="5918200" cy="6858000"/>
          </a:xfrm>
          <a:custGeom>
            <a:avLst/>
            <a:gdLst>
              <a:gd name="connsiteX0" fmla="*/ 0 w 5852971"/>
              <a:gd name="connsiteY0" fmla="*/ 0 h 6858000"/>
              <a:gd name="connsiteX1" fmla="*/ 2675922 w 5852971"/>
              <a:gd name="connsiteY1" fmla="*/ 0 h 6858000"/>
              <a:gd name="connsiteX2" fmla="*/ 2693253 w 5852971"/>
              <a:gd name="connsiteY2" fmla="*/ 104603 h 6858000"/>
              <a:gd name="connsiteX3" fmla="*/ 5787933 w 5852971"/>
              <a:gd name="connsiteY3" fmla="*/ 6782918 h 6858000"/>
              <a:gd name="connsiteX4" fmla="*/ 5852971 w 5852971"/>
              <a:gd name="connsiteY4" fmla="*/ 6858000 h 6858000"/>
              <a:gd name="connsiteX5" fmla="*/ 0 w 5852971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2971" h="6858000">
                <a:moveTo>
                  <a:pt x="0" y="0"/>
                </a:moveTo>
                <a:lnTo>
                  <a:pt x="2675922" y="0"/>
                </a:lnTo>
                <a:lnTo>
                  <a:pt x="2693253" y="104603"/>
                </a:lnTo>
                <a:cubicBezTo>
                  <a:pt x="3141147" y="2612057"/>
                  <a:pt x="4231491" y="4896946"/>
                  <a:pt x="5787933" y="6782918"/>
                </a:cubicBezTo>
                <a:lnTo>
                  <a:pt x="585297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1D392D8-4FB5-44A6-8C42-C2951F7CDD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145" y="5279043"/>
            <a:ext cx="3960000" cy="1218795"/>
          </a:xfrm>
          <a:noFill/>
        </p:spPr>
        <p:txBody>
          <a:bodyPr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Title of the presentation</a:t>
            </a:r>
          </a:p>
        </p:txBody>
      </p:sp>
      <p:sp>
        <p:nvSpPr>
          <p:cNvPr id="23" name="Espace réservé du texte 9">
            <a:extLst>
              <a:ext uri="{FF2B5EF4-FFF2-40B4-BE49-F238E27FC236}">
                <a16:creationId xmlns:a16="http://schemas.microsoft.com/office/drawing/2014/main" id="{ABFC1C9B-F8F8-4E84-A13F-74C923F70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145" y="3348845"/>
            <a:ext cx="2343255" cy="169277"/>
          </a:xfrm>
        </p:spPr>
        <p:txBody>
          <a:bodyPr wrap="square" anchor="b">
            <a:spAutoFit/>
          </a:bodyPr>
          <a:lstStyle>
            <a:lvl1pPr marL="0" indent="0">
              <a:lnSpc>
                <a:spcPct val="100000"/>
              </a:lnSpc>
              <a:buNone/>
              <a:defRPr sz="110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1100" noProof="0"/>
              <a:t>YEAR - DATE</a:t>
            </a:r>
          </a:p>
        </p:txBody>
      </p:sp>
    </p:spTree>
    <p:extLst>
      <p:ext uri="{BB962C8B-B14F-4D97-AF65-F5344CB8AC3E}">
        <p14:creationId xmlns:p14="http://schemas.microsoft.com/office/powerpoint/2010/main" val="223656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3997C5A-1A78-46CC-B22B-2765D01F43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31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C099D59-278E-429F-A631-2C878D30A6B6}"/>
              </a:ext>
            </a:extLst>
          </p:cNvPr>
          <p:cNvSpPr/>
          <p:nvPr userDrawn="1"/>
        </p:nvSpPr>
        <p:spPr>
          <a:xfrm>
            <a:off x="-3031" y="0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37FEE624-023C-4A0E-99C9-48C136E2E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143250"/>
            <a:ext cx="5221287" cy="99781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3600" b="1" cap="all" baseline="0">
                <a:solidFill>
                  <a:schemeClr val="accent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noProof="0"/>
              <a:t>TITLE OF THE PRESENTATION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005F3880-75BD-4084-8888-28ABEB2F6C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5057414"/>
            <a:ext cx="5221287" cy="267061"/>
          </a:xfrm>
        </p:spPr>
        <p:txBody>
          <a:bodyPr/>
          <a:lstStyle>
            <a:lvl1pPr marL="0" indent="0" algn="ctr">
              <a:buNone/>
              <a:defRPr sz="1200" cap="all" baseline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E0E40F-7757-4D60-AEF4-08ADCBFAD76C}"/>
              </a:ext>
            </a:extLst>
          </p:cNvPr>
          <p:cNvSpPr txBox="1"/>
          <p:nvPr userDrawn="1"/>
        </p:nvSpPr>
        <p:spPr>
          <a:xfrm>
            <a:off x="1188460" y="6238390"/>
            <a:ext cx="4593792" cy="9233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600" noProof="0">
                <a:solidFill>
                  <a:schemeClr val="bg1">
                    <a:lumMod val="75000"/>
                  </a:schemeClr>
                </a:solidFill>
              </a:rPr>
              <a:t>This document is proprietary and confidential to LACROIX and may not be reproduced without prior authorization.</a:t>
            </a:r>
          </a:p>
        </p:txBody>
      </p:sp>
      <p:pic>
        <p:nvPicPr>
          <p:cNvPr id="17" name="Picture Placeholder 18">
            <a:extLst>
              <a:ext uri="{FF2B5EF4-FFF2-40B4-BE49-F238E27FC236}">
                <a16:creationId xmlns:a16="http://schemas.microsoft.com/office/drawing/2014/main" id="{828A5A52-7C96-4F5B-8D2C-C2B12F4A0A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408420" y="0"/>
            <a:ext cx="5783580" cy="6858000"/>
          </a:xfrm>
          <a:custGeom>
            <a:avLst/>
            <a:gdLst>
              <a:gd name="connsiteX0" fmla="*/ 0 w 5794186"/>
              <a:gd name="connsiteY0" fmla="*/ 0 h 6857998"/>
              <a:gd name="connsiteX1" fmla="*/ 2972113 w 5794186"/>
              <a:gd name="connsiteY1" fmla="*/ 0 h 6857998"/>
              <a:gd name="connsiteX2" fmla="*/ 3489421 w 5794186"/>
              <a:gd name="connsiteY2" fmla="*/ 0 h 6857998"/>
              <a:gd name="connsiteX3" fmla="*/ 5794186 w 5794186"/>
              <a:gd name="connsiteY3" fmla="*/ 0 h 6857998"/>
              <a:gd name="connsiteX4" fmla="*/ 5794186 w 5794186"/>
              <a:gd name="connsiteY4" fmla="*/ 4129261 h 6857998"/>
              <a:gd name="connsiteX5" fmla="*/ 5794186 w 5794186"/>
              <a:gd name="connsiteY5" fmla="*/ 5057414 h 6857998"/>
              <a:gd name="connsiteX6" fmla="*/ 5794186 w 5794186"/>
              <a:gd name="connsiteY6" fmla="*/ 6857998 h 6857998"/>
              <a:gd name="connsiteX7" fmla="*/ 1445297 w 5794186"/>
              <a:gd name="connsiteY7" fmla="*/ 6857998 h 6857998"/>
              <a:gd name="connsiteX8" fmla="*/ 1330011 w 5794186"/>
              <a:gd name="connsiteY8" fmla="*/ 6610119 h 6857998"/>
              <a:gd name="connsiteX9" fmla="*/ 524307 w 5794186"/>
              <a:gd name="connsiteY9" fmla="*/ 4108058 h 6857998"/>
              <a:gd name="connsiteX10" fmla="*/ 366 w 5794186"/>
              <a:gd name="connsiteY10" fmla="*/ 15545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94186" h="6857998">
                <a:moveTo>
                  <a:pt x="0" y="0"/>
                </a:moveTo>
                <a:lnTo>
                  <a:pt x="2972113" y="0"/>
                </a:lnTo>
                <a:lnTo>
                  <a:pt x="3489421" y="0"/>
                </a:lnTo>
                <a:lnTo>
                  <a:pt x="5794186" y="0"/>
                </a:lnTo>
                <a:lnTo>
                  <a:pt x="5794186" y="4129261"/>
                </a:lnTo>
                <a:lnTo>
                  <a:pt x="5794186" y="5057414"/>
                </a:lnTo>
                <a:lnTo>
                  <a:pt x="5794186" y="6857998"/>
                </a:lnTo>
                <a:lnTo>
                  <a:pt x="1445297" y="6857998"/>
                </a:lnTo>
                <a:lnTo>
                  <a:pt x="1330011" y="6610119"/>
                </a:lnTo>
                <a:cubicBezTo>
                  <a:pt x="936013" y="5718748"/>
                  <a:pt x="678116" y="4781949"/>
                  <a:pt x="524307" y="4108058"/>
                </a:cubicBezTo>
                <a:cubicBezTo>
                  <a:pt x="209758" y="2729371"/>
                  <a:pt x="47886" y="1355616"/>
                  <a:pt x="366" y="1554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3" name="Grafik 2" descr="Ein Bild, das Grafiken, Schrift, Logo, Grafikdesign enthält.&#10;&#10;Automatisch generierte Beschreibung">
            <a:extLst>
              <a:ext uri="{FF2B5EF4-FFF2-40B4-BE49-F238E27FC236}">
                <a16:creationId xmlns:a16="http://schemas.microsoft.com/office/drawing/2014/main" id="{98779C6B-238D-852E-4E56-4F7AD1F317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95415" y="1047341"/>
            <a:ext cx="1868350" cy="98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3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/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F2BD7F17-629E-4972-A256-20284EEF9212}"/>
              </a:ext>
            </a:extLst>
          </p:cNvPr>
          <p:cNvSpPr/>
          <p:nvPr userDrawn="1"/>
        </p:nvSpPr>
        <p:spPr>
          <a:xfrm>
            <a:off x="0" y="0"/>
            <a:ext cx="12192000" cy="4419599"/>
          </a:xfrm>
          <a:custGeom>
            <a:avLst/>
            <a:gdLst>
              <a:gd name="connsiteX0" fmla="*/ 0 w 12192000"/>
              <a:gd name="connsiteY0" fmla="*/ 0 h 4419599"/>
              <a:gd name="connsiteX1" fmla="*/ 12192000 w 12192000"/>
              <a:gd name="connsiteY1" fmla="*/ 0 h 4419599"/>
              <a:gd name="connsiteX2" fmla="*/ 12192000 w 12192000"/>
              <a:gd name="connsiteY2" fmla="*/ 3689641 h 4419599"/>
              <a:gd name="connsiteX3" fmla="*/ 11923586 w 12192000"/>
              <a:gd name="connsiteY3" fmla="*/ 3762104 h 4419599"/>
              <a:gd name="connsiteX4" fmla="*/ 26042 w 12192000"/>
              <a:gd name="connsiteY4" fmla="*/ 3405608 h 4419599"/>
              <a:gd name="connsiteX5" fmla="*/ 4 w 12192000"/>
              <a:gd name="connsiteY5" fmla="*/ 3397498 h 4419599"/>
              <a:gd name="connsiteX6" fmla="*/ 4 w 12192000"/>
              <a:gd name="connsiteY6" fmla="*/ 4419599 h 4419599"/>
              <a:gd name="connsiteX7" fmla="*/ 0 w 12192000"/>
              <a:gd name="connsiteY7" fmla="*/ 4419599 h 441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19599">
                <a:moveTo>
                  <a:pt x="0" y="0"/>
                </a:moveTo>
                <a:lnTo>
                  <a:pt x="12192000" y="0"/>
                </a:lnTo>
                <a:lnTo>
                  <a:pt x="12192000" y="3689641"/>
                </a:lnTo>
                <a:lnTo>
                  <a:pt x="11923586" y="3762104"/>
                </a:lnTo>
                <a:cubicBezTo>
                  <a:pt x="8643899" y="4573630"/>
                  <a:pt x="4600907" y="4782963"/>
                  <a:pt x="26042" y="3405608"/>
                </a:cubicBezTo>
                <a:lnTo>
                  <a:pt x="4" y="3397498"/>
                </a:lnTo>
                <a:lnTo>
                  <a:pt x="4" y="4419599"/>
                </a:lnTo>
                <a:lnTo>
                  <a:pt x="0" y="4419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1F72A52-A7A8-4DD5-9513-774B1AC71B68}"/>
              </a:ext>
            </a:extLst>
          </p:cNvPr>
          <p:cNvSpPr/>
          <p:nvPr userDrawn="1"/>
        </p:nvSpPr>
        <p:spPr>
          <a:xfrm>
            <a:off x="1104900" y="559233"/>
            <a:ext cx="10253609" cy="56867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Graphique 45">
            <a:extLst>
              <a:ext uri="{FF2B5EF4-FFF2-40B4-BE49-F238E27FC236}">
                <a16:creationId xmlns:a16="http://schemas.microsoft.com/office/drawing/2014/main" id="{C768A6B6-24C8-4A92-B3C2-ABEF38EEE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6736" y="6245944"/>
            <a:ext cx="961532" cy="238328"/>
          </a:xfrm>
          <a:prstGeom prst="rect">
            <a:avLst/>
          </a:prstGeom>
        </p:spPr>
      </p:pic>
      <p:sp>
        <p:nvSpPr>
          <p:cNvPr id="47" name="Titre 1">
            <a:extLst>
              <a:ext uri="{FF2B5EF4-FFF2-40B4-BE49-F238E27FC236}">
                <a16:creationId xmlns:a16="http://schemas.microsoft.com/office/drawing/2014/main" id="{F02AF01F-D7E4-4A46-BF0C-EBC2AB858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496" y="559233"/>
            <a:ext cx="10441008" cy="570014"/>
          </a:xfrm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 noProof="0"/>
              <a:t>Change the style of the title</a:t>
            </a:r>
          </a:p>
        </p:txBody>
      </p:sp>
      <p:sp>
        <p:nvSpPr>
          <p:cNvPr id="49" name="Espace réservé du texte 9">
            <a:extLst>
              <a:ext uri="{FF2B5EF4-FFF2-40B4-BE49-F238E27FC236}">
                <a16:creationId xmlns:a16="http://schemas.microsoft.com/office/drawing/2014/main" id="{52F5DCFC-5167-46CA-8779-5D571301F6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496" y="1193715"/>
            <a:ext cx="10441008" cy="232025"/>
          </a:xfrm>
        </p:spPr>
        <p:txBody>
          <a:bodyPr/>
          <a:lstStyle>
            <a:lvl1pPr marL="0" indent="0" algn="ctr">
              <a:buNone/>
              <a:defRPr sz="12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0" name="Espace réservé du numéro de diapositive 2">
            <a:extLst>
              <a:ext uri="{FF2B5EF4-FFF2-40B4-BE49-F238E27FC236}">
                <a16:creationId xmlns:a16="http://schemas.microsoft.com/office/drawing/2014/main" id="{A7054C6C-5466-4E8D-A4B3-A8698AEA55E8}"/>
              </a:ext>
            </a:extLst>
          </p:cNvPr>
          <p:cNvSpPr txBox="1">
            <a:spLocks/>
          </p:cNvSpPr>
          <p:nvPr userDrawn="1"/>
        </p:nvSpPr>
        <p:spPr>
          <a:xfrm>
            <a:off x="11409362" y="6379211"/>
            <a:ext cx="534988" cy="123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74E42A-46D5-42AF-A595-1C711B240DB9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B68A80-B926-4316-81ED-4B3C5752459C}"/>
              </a:ext>
            </a:extLst>
          </p:cNvPr>
          <p:cNvSpPr txBox="1"/>
          <p:nvPr userDrawn="1"/>
        </p:nvSpPr>
        <p:spPr>
          <a:xfrm>
            <a:off x="3799104" y="6371740"/>
            <a:ext cx="4593792" cy="9233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600" noProof="0">
                <a:solidFill>
                  <a:schemeClr val="bg1"/>
                </a:solidFill>
              </a:rPr>
              <a:t>This document is proprietary and confidential to LACROIX and may not be reproduced without prior authorization</a:t>
            </a:r>
          </a:p>
        </p:txBody>
      </p:sp>
    </p:spTree>
    <p:extLst>
      <p:ext uri="{BB962C8B-B14F-4D97-AF65-F5344CB8AC3E}">
        <p14:creationId xmlns:p14="http://schemas.microsoft.com/office/powerpoint/2010/main" val="148969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0511362-5D31-48F6-BE62-A45A09898B39}"/>
              </a:ext>
            </a:extLst>
          </p:cNvPr>
          <p:cNvSpPr/>
          <p:nvPr userDrawn="1"/>
        </p:nvSpPr>
        <p:spPr>
          <a:xfrm>
            <a:off x="4067861" y="0"/>
            <a:ext cx="1430153" cy="873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rme libre : forme 3">
            <a:extLst>
              <a:ext uri="{FF2B5EF4-FFF2-40B4-BE49-F238E27FC236}">
                <a16:creationId xmlns:a16="http://schemas.microsoft.com/office/drawing/2014/main" id="{A3880F16-350E-4F5D-BBCE-E75ADAEE0DB7}"/>
              </a:ext>
            </a:extLst>
          </p:cNvPr>
          <p:cNvSpPr/>
          <p:nvPr userDrawn="1"/>
        </p:nvSpPr>
        <p:spPr>
          <a:xfrm flipH="1">
            <a:off x="3468044" y="3"/>
            <a:ext cx="2420238" cy="6857997"/>
          </a:xfrm>
          <a:custGeom>
            <a:avLst/>
            <a:gdLst>
              <a:gd name="connsiteX0" fmla="*/ 2502125 w 3369042"/>
              <a:gd name="connsiteY0" fmla="*/ 0 h 6857997"/>
              <a:gd name="connsiteX1" fmla="*/ 3369042 w 3369042"/>
              <a:gd name="connsiteY1" fmla="*/ 0 h 6857997"/>
              <a:gd name="connsiteX2" fmla="*/ 3321114 w 3369042"/>
              <a:gd name="connsiteY2" fmla="*/ 113100 h 6857997"/>
              <a:gd name="connsiteX3" fmla="*/ 2652861 w 3369042"/>
              <a:gd name="connsiteY3" fmla="*/ 6703750 h 6857997"/>
              <a:gd name="connsiteX4" fmla="*/ 2686312 w 3369042"/>
              <a:gd name="connsiteY4" fmla="*/ 6857997 h 6857997"/>
              <a:gd name="connsiteX5" fmla="*/ 0 w 3369042"/>
              <a:gd name="connsiteY5" fmla="*/ 6857996 h 6857997"/>
              <a:gd name="connsiteX6" fmla="*/ 10257 w 3369042"/>
              <a:gd name="connsiteY6" fmla="*/ 6709573 h 6857997"/>
              <a:gd name="connsiteX7" fmla="*/ 67639 w 3369042"/>
              <a:gd name="connsiteY7" fmla="*/ 6194075 h 6857997"/>
              <a:gd name="connsiteX8" fmla="*/ 2382508 w 3369042"/>
              <a:gd name="connsiteY8" fmla="*/ 182610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9042" h="6857997">
                <a:moveTo>
                  <a:pt x="2502125" y="0"/>
                </a:moveTo>
                <a:lnTo>
                  <a:pt x="3369042" y="0"/>
                </a:lnTo>
                <a:lnTo>
                  <a:pt x="3321114" y="113100"/>
                </a:lnTo>
                <a:cubicBezTo>
                  <a:pt x="2317039" y="2622793"/>
                  <a:pt x="2297147" y="4878231"/>
                  <a:pt x="2652861" y="6703750"/>
                </a:cubicBezTo>
                <a:lnTo>
                  <a:pt x="2686312" y="6857997"/>
                </a:lnTo>
                <a:lnTo>
                  <a:pt x="0" y="6857996"/>
                </a:lnTo>
                <a:lnTo>
                  <a:pt x="10257" y="6709573"/>
                </a:lnTo>
                <a:cubicBezTo>
                  <a:pt x="26382" y="6519825"/>
                  <a:pt x="46893" y="6345161"/>
                  <a:pt x="67639" y="6194075"/>
                </a:cubicBezTo>
                <a:cubicBezTo>
                  <a:pt x="392371" y="3823404"/>
                  <a:pt x="1368463" y="1765137"/>
                  <a:pt x="2382508" y="1826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9F661D-04E8-4AC7-A1B6-4533F9022B2E}"/>
              </a:ext>
            </a:extLst>
          </p:cNvPr>
          <p:cNvSpPr/>
          <p:nvPr userDrawn="1"/>
        </p:nvSpPr>
        <p:spPr>
          <a:xfrm>
            <a:off x="4469584" y="0"/>
            <a:ext cx="77224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8111CC47-47A9-4A92-9E1B-5D1E904E0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094" y="2797508"/>
            <a:ext cx="3129426" cy="126298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 noProof="0"/>
              <a:t>Thank</a:t>
            </a:r>
            <a:r>
              <a:rPr lang="en-US"/>
              <a:t> you!</a:t>
            </a:r>
          </a:p>
        </p:txBody>
      </p:sp>
      <p:sp>
        <p:nvSpPr>
          <p:cNvPr id="20" name="TextBox 30">
            <a:extLst>
              <a:ext uri="{FF2B5EF4-FFF2-40B4-BE49-F238E27FC236}">
                <a16:creationId xmlns:a16="http://schemas.microsoft.com/office/drawing/2014/main" id="{FE7DC1A0-4B61-493E-957B-B8B8AA1953CC}"/>
              </a:ext>
            </a:extLst>
          </p:cNvPr>
          <p:cNvSpPr txBox="1"/>
          <p:nvPr userDrawn="1"/>
        </p:nvSpPr>
        <p:spPr>
          <a:xfrm>
            <a:off x="6482850" y="6371741"/>
            <a:ext cx="4695849" cy="9233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noProof="0">
                <a:solidFill>
                  <a:schemeClr val="bg1"/>
                </a:solidFill>
              </a:rPr>
              <a:t>This document is proprietary and confidential to LACROIX and may not be reproduced without prior authorization.</a:t>
            </a:r>
          </a:p>
        </p:txBody>
      </p:sp>
      <p:sp>
        <p:nvSpPr>
          <p:cNvPr id="22" name="Graphic 7">
            <a:extLst>
              <a:ext uri="{FF2B5EF4-FFF2-40B4-BE49-F238E27FC236}">
                <a16:creationId xmlns:a16="http://schemas.microsoft.com/office/drawing/2014/main" id="{8C6A4939-2C3E-443F-A8A4-D25A10344ECD}"/>
              </a:ext>
            </a:extLst>
          </p:cNvPr>
          <p:cNvSpPr/>
          <p:nvPr userDrawn="1"/>
        </p:nvSpPr>
        <p:spPr>
          <a:xfrm>
            <a:off x="10549184" y="3137387"/>
            <a:ext cx="408813" cy="288086"/>
          </a:xfrm>
          <a:custGeom>
            <a:avLst/>
            <a:gdLst>
              <a:gd name="connsiteX0" fmla="*/ 603885 w 609600"/>
              <a:gd name="connsiteY0" fmla="*/ 92393 h 429577"/>
              <a:gd name="connsiteX1" fmla="*/ 580073 w 609600"/>
              <a:gd name="connsiteY1" fmla="*/ 31433 h 429577"/>
              <a:gd name="connsiteX2" fmla="*/ 519113 w 609600"/>
              <a:gd name="connsiteY2" fmla="*/ 5715 h 429577"/>
              <a:gd name="connsiteX3" fmla="*/ 304800 w 609600"/>
              <a:gd name="connsiteY3" fmla="*/ 0 h 429577"/>
              <a:gd name="connsiteX4" fmla="*/ 304800 w 609600"/>
              <a:gd name="connsiteY4" fmla="*/ 0 h 429577"/>
              <a:gd name="connsiteX5" fmla="*/ 91440 w 609600"/>
              <a:gd name="connsiteY5" fmla="*/ 5715 h 429577"/>
              <a:gd name="connsiteX6" fmla="*/ 30480 w 609600"/>
              <a:gd name="connsiteY6" fmla="*/ 31433 h 429577"/>
              <a:gd name="connsiteX7" fmla="*/ 6668 w 609600"/>
              <a:gd name="connsiteY7" fmla="*/ 92393 h 429577"/>
              <a:gd name="connsiteX8" fmla="*/ 0 w 609600"/>
              <a:gd name="connsiteY8" fmla="*/ 191453 h 429577"/>
              <a:gd name="connsiteX9" fmla="*/ 0 w 609600"/>
              <a:gd name="connsiteY9" fmla="*/ 238125 h 429577"/>
              <a:gd name="connsiteX10" fmla="*/ 5715 w 609600"/>
              <a:gd name="connsiteY10" fmla="*/ 337185 h 429577"/>
              <a:gd name="connsiteX11" fmla="*/ 29528 w 609600"/>
              <a:gd name="connsiteY11" fmla="*/ 398145 h 429577"/>
              <a:gd name="connsiteX12" fmla="*/ 97155 w 609600"/>
              <a:gd name="connsiteY12" fmla="*/ 423863 h 429577"/>
              <a:gd name="connsiteX13" fmla="*/ 304800 w 609600"/>
              <a:gd name="connsiteY13" fmla="*/ 429578 h 429577"/>
              <a:gd name="connsiteX14" fmla="*/ 518160 w 609600"/>
              <a:gd name="connsiteY14" fmla="*/ 422910 h 429577"/>
              <a:gd name="connsiteX15" fmla="*/ 579120 w 609600"/>
              <a:gd name="connsiteY15" fmla="*/ 397193 h 429577"/>
              <a:gd name="connsiteX16" fmla="*/ 602933 w 609600"/>
              <a:gd name="connsiteY16" fmla="*/ 336233 h 429577"/>
              <a:gd name="connsiteX17" fmla="*/ 609600 w 609600"/>
              <a:gd name="connsiteY17" fmla="*/ 237173 h 429577"/>
              <a:gd name="connsiteX18" fmla="*/ 609600 w 609600"/>
              <a:gd name="connsiteY18" fmla="*/ 190500 h 429577"/>
              <a:gd name="connsiteX19" fmla="*/ 603885 w 609600"/>
              <a:gd name="connsiteY19" fmla="*/ 92393 h 429577"/>
              <a:gd name="connsiteX20" fmla="*/ 241935 w 609600"/>
              <a:gd name="connsiteY20" fmla="*/ 293370 h 429577"/>
              <a:gd name="connsiteX21" fmla="*/ 241935 w 609600"/>
              <a:gd name="connsiteY21" fmla="*/ 121920 h 429577"/>
              <a:gd name="connsiteX22" fmla="*/ 406718 w 609600"/>
              <a:gd name="connsiteY22" fmla="*/ 207645 h 429577"/>
              <a:gd name="connsiteX23" fmla="*/ 241935 w 609600"/>
              <a:gd name="connsiteY23" fmla="*/ 293370 h 429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09600" h="429577">
                <a:moveTo>
                  <a:pt x="603885" y="92393"/>
                </a:moveTo>
                <a:cubicBezTo>
                  <a:pt x="603885" y="92393"/>
                  <a:pt x="598170" y="50483"/>
                  <a:pt x="580073" y="31433"/>
                </a:cubicBezTo>
                <a:cubicBezTo>
                  <a:pt x="557213" y="7620"/>
                  <a:pt x="530543" y="6667"/>
                  <a:pt x="519113" y="5715"/>
                </a:cubicBezTo>
                <a:cubicBezTo>
                  <a:pt x="432435" y="0"/>
                  <a:pt x="304800" y="0"/>
                  <a:pt x="304800" y="0"/>
                </a:cubicBezTo>
                <a:lnTo>
                  <a:pt x="304800" y="0"/>
                </a:lnTo>
                <a:cubicBezTo>
                  <a:pt x="304800" y="0"/>
                  <a:pt x="177165" y="0"/>
                  <a:pt x="91440" y="5715"/>
                </a:cubicBezTo>
                <a:cubicBezTo>
                  <a:pt x="79058" y="6667"/>
                  <a:pt x="53340" y="7620"/>
                  <a:pt x="30480" y="31433"/>
                </a:cubicBezTo>
                <a:cubicBezTo>
                  <a:pt x="12383" y="49530"/>
                  <a:pt x="6668" y="92393"/>
                  <a:pt x="6668" y="92393"/>
                </a:cubicBezTo>
                <a:cubicBezTo>
                  <a:pt x="6668" y="92393"/>
                  <a:pt x="0" y="141923"/>
                  <a:pt x="0" y="191453"/>
                </a:cubicBezTo>
                <a:lnTo>
                  <a:pt x="0" y="238125"/>
                </a:lnTo>
                <a:cubicBezTo>
                  <a:pt x="0" y="287655"/>
                  <a:pt x="5715" y="337185"/>
                  <a:pt x="5715" y="337185"/>
                </a:cubicBezTo>
                <a:cubicBezTo>
                  <a:pt x="5715" y="337185"/>
                  <a:pt x="11430" y="379095"/>
                  <a:pt x="29528" y="398145"/>
                </a:cubicBezTo>
                <a:cubicBezTo>
                  <a:pt x="52388" y="421958"/>
                  <a:pt x="82868" y="421958"/>
                  <a:pt x="97155" y="423863"/>
                </a:cubicBezTo>
                <a:cubicBezTo>
                  <a:pt x="145733" y="428625"/>
                  <a:pt x="304800" y="429578"/>
                  <a:pt x="304800" y="429578"/>
                </a:cubicBezTo>
                <a:cubicBezTo>
                  <a:pt x="304800" y="429578"/>
                  <a:pt x="432435" y="429578"/>
                  <a:pt x="518160" y="422910"/>
                </a:cubicBezTo>
                <a:cubicBezTo>
                  <a:pt x="530543" y="421958"/>
                  <a:pt x="556260" y="421005"/>
                  <a:pt x="579120" y="397193"/>
                </a:cubicBezTo>
                <a:cubicBezTo>
                  <a:pt x="597218" y="379095"/>
                  <a:pt x="602933" y="336233"/>
                  <a:pt x="602933" y="336233"/>
                </a:cubicBezTo>
                <a:cubicBezTo>
                  <a:pt x="602933" y="336233"/>
                  <a:pt x="609600" y="286703"/>
                  <a:pt x="609600" y="237173"/>
                </a:cubicBezTo>
                <a:lnTo>
                  <a:pt x="609600" y="190500"/>
                </a:lnTo>
                <a:cubicBezTo>
                  <a:pt x="609600" y="141923"/>
                  <a:pt x="603885" y="92393"/>
                  <a:pt x="603885" y="92393"/>
                </a:cubicBezTo>
                <a:close/>
                <a:moveTo>
                  <a:pt x="241935" y="293370"/>
                </a:moveTo>
                <a:lnTo>
                  <a:pt x="241935" y="121920"/>
                </a:lnTo>
                <a:lnTo>
                  <a:pt x="406718" y="207645"/>
                </a:lnTo>
                <a:lnTo>
                  <a:pt x="241935" y="29337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3" name="Oval 22">
            <a:hlinkClick r:id="rId2"/>
            <a:extLst>
              <a:ext uri="{FF2B5EF4-FFF2-40B4-BE49-F238E27FC236}">
                <a16:creationId xmlns:a16="http://schemas.microsoft.com/office/drawing/2014/main" id="{E4C2E70F-F9CA-42D4-AB8D-D088F28635D4}"/>
              </a:ext>
            </a:extLst>
          </p:cNvPr>
          <p:cNvSpPr/>
          <p:nvPr userDrawn="1"/>
        </p:nvSpPr>
        <p:spPr>
          <a:xfrm>
            <a:off x="10332155" y="2850990"/>
            <a:ext cx="842871" cy="842871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5" name="Graphic 13">
            <a:extLst>
              <a:ext uri="{FF2B5EF4-FFF2-40B4-BE49-F238E27FC236}">
                <a16:creationId xmlns:a16="http://schemas.microsoft.com/office/drawing/2014/main" id="{DEB4D5C1-4F09-41A7-8437-B95B4E7294BA}"/>
              </a:ext>
            </a:extLst>
          </p:cNvPr>
          <p:cNvSpPr/>
          <p:nvPr userDrawn="1"/>
        </p:nvSpPr>
        <p:spPr>
          <a:xfrm>
            <a:off x="9336489" y="3097609"/>
            <a:ext cx="350180" cy="349634"/>
          </a:xfrm>
          <a:custGeom>
            <a:avLst/>
            <a:gdLst>
              <a:gd name="connsiteX0" fmla="*/ 583883 w 610552"/>
              <a:gd name="connsiteY0" fmla="*/ 0 h 609600"/>
              <a:gd name="connsiteX1" fmla="*/ 25718 w 610552"/>
              <a:gd name="connsiteY1" fmla="*/ 0 h 609600"/>
              <a:gd name="connsiteX2" fmla="*/ 0 w 610552"/>
              <a:gd name="connsiteY2" fmla="*/ 25718 h 609600"/>
              <a:gd name="connsiteX3" fmla="*/ 0 w 610552"/>
              <a:gd name="connsiteY3" fmla="*/ 584835 h 609600"/>
              <a:gd name="connsiteX4" fmla="*/ 25718 w 610552"/>
              <a:gd name="connsiteY4" fmla="*/ 609600 h 609600"/>
              <a:gd name="connsiteX5" fmla="*/ 584835 w 610552"/>
              <a:gd name="connsiteY5" fmla="*/ 609600 h 609600"/>
              <a:gd name="connsiteX6" fmla="*/ 610553 w 610552"/>
              <a:gd name="connsiteY6" fmla="*/ 583883 h 609600"/>
              <a:gd name="connsiteX7" fmla="*/ 610553 w 610552"/>
              <a:gd name="connsiteY7" fmla="*/ 25718 h 609600"/>
              <a:gd name="connsiteX8" fmla="*/ 583883 w 610552"/>
              <a:gd name="connsiteY8" fmla="*/ 0 h 609600"/>
              <a:gd name="connsiteX9" fmla="*/ 180975 w 610552"/>
              <a:gd name="connsiteY9" fmla="*/ 519113 h 609600"/>
              <a:gd name="connsiteX10" fmla="*/ 90488 w 610552"/>
              <a:gd name="connsiteY10" fmla="*/ 519113 h 609600"/>
              <a:gd name="connsiteX11" fmla="*/ 90488 w 610552"/>
              <a:gd name="connsiteY11" fmla="*/ 228600 h 609600"/>
              <a:gd name="connsiteX12" fmla="*/ 180975 w 610552"/>
              <a:gd name="connsiteY12" fmla="*/ 228600 h 609600"/>
              <a:gd name="connsiteX13" fmla="*/ 180975 w 610552"/>
              <a:gd name="connsiteY13" fmla="*/ 519113 h 609600"/>
              <a:gd name="connsiteX14" fmla="*/ 135255 w 610552"/>
              <a:gd name="connsiteY14" fmla="*/ 188595 h 609600"/>
              <a:gd name="connsiteX15" fmla="*/ 82868 w 610552"/>
              <a:gd name="connsiteY15" fmla="*/ 136208 h 609600"/>
              <a:gd name="connsiteX16" fmla="*/ 135255 w 610552"/>
              <a:gd name="connsiteY16" fmla="*/ 83820 h 609600"/>
              <a:gd name="connsiteX17" fmla="*/ 187643 w 610552"/>
              <a:gd name="connsiteY17" fmla="*/ 136208 h 609600"/>
              <a:gd name="connsiteX18" fmla="*/ 135255 w 610552"/>
              <a:gd name="connsiteY18" fmla="*/ 188595 h 609600"/>
              <a:gd name="connsiteX19" fmla="*/ 519113 w 610552"/>
              <a:gd name="connsiteY19" fmla="*/ 519113 h 609600"/>
              <a:gd name="connsiteX20" fmla="*/ 428625 w 610552"/>
              <a:gd name="connsiteY20" fmla="*/ 519113 h 609600"/>
              <a:gd name="connsiteX21" fmla="*/ 428625 w 610552"/>
              <a:gd name="connsiteY21" fmla="*/ 378143 h 609600"/>
              <a:gd name="connsiteX22" fmla="*/ 381953 w 610552"/>
              <a:gd name="connsiteY22" fmla="*/ 300990 h 609600"/>
              <a:gd name="connsiteX23" fmla="*/ 327660 w 610552"/>
              <a:gd name="connsiteY23" fmla="*/ 375285 h 609600"/>
              <a:gd name="connsiteX24" fmla="*/ 327660 w 610552"/>
              <a:gd name="connsiteY24" fmla="*/ 519113 h 609600"/>
              <a:gd name="connsiteX25" fmla="*/ 237173 w 610552"/>
              <a:gd name="connsiteY25" fmla="*/ 519113 h 609600"/>
              <a:gd name="connsiteX26" fmla="*/ 237173 w 610552"/>
              <a:gd name="connsiteY26" fmla="*/ 228600 h 609600"/>
              <a:gd name="connsiteX27" fmla="*/ 323850 w 610552"/>
              <a:gd name="connsiteY27" fmla="*/ 228600 h 609600"/>
              <a:gd name="connsiteX28" fmla="*/ 323850 w 610552"/>
              <a:gd name="connsiteY28" fmla="*/ 268605 h 609600"/>
              <a:gd name="connsiteX29" fmla="*/ 324803 w 610552"/>
              <a:gd name="connsiteY29" fmla="*/ 268605 h 609600"/>
              <a:gd name="connsiteX30" fmla="*/ 410528 w 610552"/>
              <a:gd name="connsiteY30" fmla="*/ 221933 h 609600"/>
              <a:gd name="connsiteX31" fmla="*/ 519113 w 610552"/>
              <a:gd name="connsiteY31" fmla="*/ 360045 h 609600"/>
              <a:gd name="connsiteX32" fmla="*/ 519113 w 610552"/>
              <a:gd name="connsiteY32" fmla="*/ 519113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10552" h="609600">
                <a:moveTo>
                  <a:pt x="583883" y="0"/>
                </a:moveTo>
                <a:lnTo>
                  <a:pt x="25718" y="0"/>
                </a:lnTo>
                <a:cubicBezTo>
                  <a:pt x="11430" y="0"/>
                  <a:pt x="0" y="11430"/>
                  <a:pt x="0" y="25718"/>
                </a:cubicBezTo>
                <a:lnTo>
                  <a:pt x="0" y="584835"/>
                </a:lnTo>
                <a:cubicBezTo>
                  <a:pt x="0" y="598170"/>
                  <a:pt x="11430" y="609600"/>
                  <a:pt x="25718" y="609600"/>
                </a:cubicBezTo>
                <a:lnTo>
                  <a:pt x="584835" y="609600"/>
                </a:lnTo>
                <a:cubicBezTo>
                  <a:pt x="599123" y="609600"/>
                  <a:pt x="610553" y="598170"/>
                  <a:pt x="610553" y="583883"/>
                </a:cubicBezTo>
                <a:lnTo>
                  <a:pt x="610553" y="25718"/>
                </a:lnTo>
                <a:cubicBezTo>
                  <a:pt x="609600" y="11430"/>
                  <a:pt x="598170" y="0"/>
                  <a:pt x="583883" y="0"/>
                </a:cubicBezTo>
                <a:close/>
                <a:moveTo>
                  <a:pt x="180975" y="519113"/>
                </a:moveTo>
                <a:lnTo>
                  <a:pt x="90488" y="519113"/>
                </a:lnTo>
                <a:lnTo>
                  <a:pt x="90488" y="228600"/>
                </a:lnTo>
                <a:lnTo>
                  <a:pt x="180975" y="228600"/>
                </a:lnTo>
                <a:lnTo>
                  <a:pt x="180975" y="519113"/>
                </a:lnTo>
                <a:close/>
                <a:moveTo>
                  <a:pt x="135255" y="188595"/>
                </a:moveTo>
                <a:cubicBezTo>
                  <a:pt x="106680" y="188595"/>
                  <a:pt x="82868" y="164783"/>
                  <a:pt x="82868" y="136208"/>
                </a:cubicBezTo>
                <a:cubicBezTo>
                  <a:pt x="82868" y="107633"/>
                  <a:pt x="106680" y="83820"/>
                  <a:pt x="135255" y="83820"/>
                </a:cubicBezTo>
                <a:cubicBezTo>
                  <a:pt x="163830" y="83820"/>
                  <a:pt x="187643" y="107633"/>
                  <a:pt x="187643" y="136208"/>
                </a:cubicBezTo>
                <a:cubicBezTo>
                  <a:pt x="187643" y="165735"/>
                  <a:pt x="164783" y="188595"/>
                  <a:pt x="135255" y="188595"/>
                </a:cubicBezTo>
                <a:close/>
                <a:moveTo>
                  <a:pt x="519113" y="519113"/>
                </a:moveTo>
                <a:lnTo>
                  <a:pt x="428625" y="519113"/>
                </a:lnTo>
                <a:lnTo>
                  <a:pt x="428625" y="378143"/>
                </a:lnTo>
                <a:cubicBezTo>
                  <a:pt x="428625" y="344805"/>
                  <a:pt x="427673" y="300990"/>
                  <a:pt x="381953" y="300990"/>
                </a:cubicBezTo>
                <a:cubicBezTo>
                  <a:pt x="335280" y="300990"/>
                  <a:pt x="327660" y="338138"/>
                  <a:pt x="327660" y="375285"/>
                </a:cubicBezTo>
                <a:lnTo>
                  <a:pt x="327660" y="519113"/>
                </a:lnTo>
                <a:lnTo>
                  <a:pt x="237173" y="519113"/>
                </a:lnTo>
                <a:lnTo>
                  <a:pt x="237173" y="228600"/>
                </a:lnTo>
                <a:lnTo>
                  <a:pt x="323850" y="228600"/>
                </a:lnTo>
                <a:lnTo>
                  <a:pt x="323850" y="268605"/>
                </a:lnTo>
                <a:lnTo>
                  <a:pt x="324803" y="268605"/>
                </a:lnTo>
                <a:cubicBezTo>
                  <a:pt x="337185" y="245745"/>
                  <a:pt x="366713" y="221933"/>
                  <a:pt x="410528" y="221933"/>
                </a:cubicBezTo>
                <a:cubicBezTo>
                  <a:pt x="501968" y="221933"/>
                  <a:pt x="519113" y="281940"/>
                  <a:pt x="519113" y="360045"/>
                </a:cubicBezTo>
                <a:lnTo>
                  <a:pt x="519113" y="51911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6" name="Oval 25">
            <a:hlinkClick r:id="rId3"/>
            <a:extLst>
              <a:ext uri="{FF2B5EF4-FFF2-40B4-BE49-F238E27FC236}">
                <a16:creationId xmlns:a16="http://schemas.microsoft.com/office/drawing/2014/main" id="{9B0E3FE7-EB55-453B-8BED-C0C710B78D9A}"/>
              </a:ext>
            </a:extLst>
          </p:cNvPr>
          <p:cNvSpPr/>
          <p:nvPr userDrawn="1"/>
        </p:nvSpPr>
        <p:spPr>
          <a:xfrm>
            <a:off x="9090144" y="2850990"/>
            <a:ext cx="842871" cy="842871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0" name="Graphic 17">
            <a:extLst>
              <a:ext uri="{FF2B5EF4-FFF2-40B4-BE49-F238E27FC236}">
                <a16:creationId xmlns:a16="http://schemas.microsoft.com/office/drawing/2014/main" id="{382120FC-17FE-47DC-8537-3485878BD819}"/>
              </a:ext>
            </a:extLst>
          </p:cNvPr>
          <p:cNvSpPr/>
          <p:nvPr userDrawn="1"/>
        </p:nvSpPr>
        <p:spPr>
          <a:xfrm>
            <a:off x="8092627" y="3123033"/>
            <a:ext cx="389899" cy="316793"/>
          </a:xfrm>
          <a:custGeom>
            <a:avLst/>
            <a:gdLst>
              <a:gd name="connsiteX0" fmla="*/ 609600 w 609600"/>
              <a:gd name="connsiteY0" fmla="*/ 59055 h 495300"/>
              <a:gd name="connsiteX1" fmla="*/ 538163 w 609600"/>
              <a:gd name="connsiteY1" fmla="*/ 79058 h 495300"/>
              <a:gd name="connsiteX2" fmla="*/ 593408 w 609600"/>
              <a:gd name="connsiteY2" fmla="*/ 9525 h 495300"/>
              <a:gd name="connsiteX3" fmla="*/ 514350 w 609600"/>
              <a:gd name="connsiteY3" fmla="*/ 40005 h 495300"/>
              <a:gd name="connsiteX4" fmla="*/ 421958 w 609600"/>
              <a:gd name="connsiteY4" fmla="*/ 0 h 495300"/>
              <a:gd name="connsiteX5" fmla="*/ 297180 w 609600"/>
              <a:gd name="connsiteY5" fmla="*/ 124778 h 495300"/>
              <a:gd name="connsiteX6" fmla="*/ 300038 w 609600"/>
              <a:gd name="connsiteY6" fmla="*/ 153353 h 495300"/>
              <a:gd name="connsiteX7" fmla="*/ 42863 w 609600"/>
              <a:gd name="connsiteY7" fmla="*/ 22860 h 495300"/>
              <a:gd name="connsiteX8" fmla="*/ 25718 w 609600"/>
              <a:gd name="connsiteY8" fmla="*/ 85725 h 495300"/>
              <a:gd name="connsiteX9" fmla="*/ 80963 w 609600"/>
              <a:gd name="connsiteY9" fmla="*/ 189548 h 495300"/>
              <a:gd name="connsiteX10" fmla="*/ 24765 w 609600"/>
              <a:gd name="connsiteY10" fmla="*/ 174308 h 495300"/>
              <a:gd name="connsiteX11" fmla="*/ 24765 w 609600"/>
              <a:gd name="connsiteY11" fmla="*/ 176213 h 495300"/>
              <a:gd name="connsiteX12" fmla="*/ 124778 w 609600"/>
              <a:gd name="connsiteY12" fmla="*/ 299085 h 495300"/>
              <a:gd name="connsiteX13" fmla="*/ 91440 w 609600"/>
              <a:gd name="connsiteY13" fmla="*/ 303848 h 495300"/>
              <a:gd name="connsiteX14" fmla="*/ 67628 w 609600"/>
              <a:gd name="connsiteY14" fmla="*/ 301943 h 495300"/>
              <a:gd name="connsiteX15" fmla="*/ 184785 w 609600"/>
              <a:gd name="connsiteY15" fmla="*/ 388620 h 495300"/>
              <a:gd name="connsiteX16" fmla="*/ 29528 w 609600"/>
              <a:gd name="connsiteY16" fmla="*/ 441960 h 495300"/>
              <a:gd name="connsiteX17" fmla="*/ 0 w 609600"/>
              <a:gd name="connsiteY17" fmla="*/ 440055 h 495300"/>
              <a:gd name="connsiteX18" fmla="*/ 191453 w 609600"/>
              <a:gd name="connsiteY18" fmla="*/ 495300 h 495300"/>
              <a:gd name="connsiteX19" fmla="*/ 547688 w 609600"/>
              <a:gd name="connsiteY19" fmla="*/ 139065 h 495300"/>
              <a:gd name="connsiteX20" fmla="*/ 547688 w 609600"/>
              <a:gd name="connsiteY20" fmla="*/ 122873 h 495300"/>
              <a:gd name="connsiteX21" fmla="*/ 609600 w 609600"/>
              <a:gd name="connsiteY21" fmla="*/ 59055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9600" h="495300">
                <a:moveTo>
                  <a:pt x="609600" y="59055"/>
                </a:moveTo>
                <a:cubicBezTo>
                  <a:pt x="586740" y="68580"/>
                  <a:pt x="562928" y="76200"/>
                  <a:pt x="538163" y="79058"/>
                </a:cubicBezTo>
                <a:cubicBezTo>
                  <a:pt x="563880" y="63818"/>
                  <a:pt x="583883" y="39053"/>
                  <a:pt x="593408" y="9525"/>
                </a:cubicBezTo>
                <a:cubicBezTo>
                  <a:pt x="569595" y="23813"/>
                  <a:pt x="542925" y="34290"/>
                  <a:pt x="514350" y="40005"/>
                </a:cubicBezTo>
                <a:cubicBezTo>
                  <a:pt x="490538" y="15240"/>
                  <a:pt x="458153" y="0"/>
                  <a:pt x="421958" y="0"/>
                </a:cubicBezTo>
                <a:cubicBezTo>
                  <a:pt x="352425" y="0"/>
                  <a:pt x="297180" y="56197"/>
                  <a:pt x="297180" y="124778"/>
                </a:cubicBezTo>
                <a:cubicBezTo>
                  <a:pt x="297180" y="134303"/>
                  <a:pt x="298133" y="143828"/>
                  <a:pt x="300038" y="153353"/>
                </a:cubicBezTo>
                <a:cubicBezTo>
                  <a:pt x="196215" y="148590"/>
                  <a:pt x="103823" y="98107"/>
                  <a:pt x="42863" y="22860"/>
                </a:cubicBezTo>
                <a:cubicBezTo>
                  <a:pt x="32385" y="40958"/>
                  <a:pt x="25718" y="62865"/>
                  <a:pt x="25718" y="85725"/>
                </a:cubicBezTo>
                <a:cubicBezTo>
                  <a:pt x="25718" y="129540"/>
                  <a:pt x="47625" y="167640"/>
                  <a:pt x="80963" y="189548"/>
                </a:cubicBezTo>
                <a:cubicBezTo>
                  <a:pt x="60008" y="188595"/>
                  <a:pt x="40958" y="182880"/>
                  <a:pt x="24765" y="174308"/>
                </a:cubicBezTo>
                <a:cubicBezTo>
                  <a:pt x="24765" y="175260"/>
                  <a:pt x="24765" y="175260"/>
                  <a:pt x="24765" y="176213"/>
                </a:cubicBezTo>
                <a:cubicBezTo>
                  <a:pt x="24765" y="237173"/>
                  <a:pt x="67628" y="287655"/>
                  <a:pt x="124778" y="299085"/>
                </a:cubicBezTo>
                <a:cubicBezTo>
                  <a:pt x="114300" y="301943"/>
                  <a:pt x="102870" y="303848"/>
                  <a:pt x="91440" y="303848"/>
                </a:cubicBezTo>
                <a:cubicBezTo>
                  <a:pt x="83820" y="303848"/>
                  <a:pt x="75248" y="302895"/>
                  <a:pt x="67628" y="301943"/>
                </a:cubicBezTo>
                <a:cubicBezTo>
                  <a:pt x="83820" y="351473"/>
                  <a:pt x="129540" y="387668"/>
                  <a:pt x="184785" y="388620"/>
                </a:cubicBezTo>
                <a:cubicBezTo>
                  <a:pt x="141923" y="421958"/>
                  <a:pt x="87630" y="441960"/>
                  <a:pt x="29528" y="441960"/>
                </a:cubicBezTo>
                <a:cubicBezTo>
                  <a:pt x="19050" y="441960"/>
                  <a:pt x="9525" y="441008"/>
                  <a:pt x="0" y="440055"/>
                </a:cubicBezTo>
                <a:cubicBezTo>
                  <a:pt x="55245" y="474345"/>
                  <a:pt x="120968" y="495300"/>
                  <a:pt x="191453" y="495300"/>
                </a:cubicBezTo>
                <a:cubicBezTo>
                  <a:pt x="421958" y="495300"/>
                  <a:pt x="547688" y="304800"/>
                  <a:pt x="547688" y="139065"/>
                </a:cubicBezTo>
                <a:cubicBezTo>
                  <a:pt x="547688" y="133350"/>
                  <a:pt x="547688" y="128588"/>
                  <a:pt x="547688" y="122873"/>
                </a:cubicBezTo>
                <a:cubicBezTo>
                  <a:pt x="571500" y="105728"/>
                  <a:pt x="592455" y="83820"/>
                  <a:pt x="609600" y="5905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1" name="Oval 40">
            <a:hlinkClick r:id="rId4"/>
            <a:extLst>
              <a:ext uri="{FF2B5EF4-FFF2-40B4-BE49-F238E27FC236}">
                <a16:creationId xmlns:a16="http://schemas.microsoft.com/office/drawing/2014/main" id="{F66770A5-C7DA-41B3-ABFB-F13129A1F16E}"/>
              </a:ext>
            </a:extLst>
          </p:cNvPr>
          <p:cNvSpPr/>
          <p:nvPr userDrawn="1"/>
        </p:nvSpPr>
        <p:spPr>
          <a:xfrm>
            <a:off x="7848133" y="2850990"/>
            <a:ext cx="842871" cy="842871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43" name="Graphic 20">
            <a:extLst>
              <a:ext uri="{FF2B5EF4-FFF2-40B4-BE49-F238E27FC236}">
                <a16:creationId xmlns:a16="http://schemas.microsoft.com/office/drawing/2014/main" id="{8DA5B92F-D558-4741-B2F8-E485F6C58675}"/>
              </a:ext>
            </a:extLst>
          </p:cNvPr>
          <p:cNvGrpSpPr/>
          <p:nvPr userDrawn="1"/>
        </p:nvGrpSpPr>
        <p:grpSpPr>
          <a:xfrm>
            <a:off x="6856487" y="3101357"/>
            <a:ext cx="342144" cy="342140"/>
            <a:chOff x="5810245" y="3143245"/>
            <a:chExt cx="571509" cy="571505"/>
          </a:xfrm>
          <a:solidFill>
            <a:schemeClr val="bg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8CB44C0-AF08-4B44-BD71-24187B0A91AE}"/>
                </a:ext>
              </a:extLst>
            </p:cNvPr>
            <p:cNvSpPr/>
            <p:nvPr/>
          </p:nvSpPr>
          <p:spPr>
            <a:xfrm>
              <a:off x="5991229" y="3324459"/>
              <a:ext cx="209311" cy="209315"/>
            </a:xfrm>
            <a:custGeom>
              <a:avLst/>
              <a:gdLst>
                <a:gd name="connsiteX0" fmla="*/ 19046 w 209311"/>
                <a:gd name="connsiteY0" fmla="*/ 209316 h 209315"/>
                <a:gd name="connsiteX1" fmla="*/ 0 w 209311"/>
                <a:gd name="connsiteY1" fmla="*/ 190262 h 209315"/>
                <a:gd name="connsiteX2" fmla="*/ 5578 w 209311"/>
                <a:gd name="connsiteY2" fmla="*/ 176798 h 209315"/>
                <a:gd name="connsiteX3" fmla="*/ 177028 w 209311"/>
                <a:gd name="connsiteY3" fmla="*/ 5348 h 209315"/>
                <a:gd name="connsiteX4" fmla="*/ 203964 w 209311"/>
                <a:gd name="connsiteY4" fmla="*/ 5816 h 209315"/>
                <a:gd name="connsiteX5" fmla="*/ 203964 w 209311"/>
                <a:gd name="connsiteY5" fmla="*/ 32284 h 209315"/>
                <a:gd name="connsiteX6" fmla="*/ 32514 w 209311"/>
                <a:gd name="connsiteY6" fmla="*/ 203734 h 209315"/>
                <a:gd name="connsiteX7" fmla="*/ 19046 w 209311"/>
                <a:gd name="connsiteY7" fmla="*/ 209316 h 20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311" h="209315">
                  <a:moveTo>
                    <a:pt x="19046" y="209316"/>
                  </a:moveTo>
                  <a:cubicBezTo>
                    <a:pt x="8525" y="209314"/>
                    <a:pt x="-2" y="200783"/>
                    <a:pt x="0" y="190262"/>
                  </a:cubicBezTo>
                  <a:cubicBezTo>
                    <a:pt x="1" y="185212"/>
                    <a:pt x="2007" y="180369"/>
                    <a:pt x="5578" y="176798"/>
                  </a:cubicBezTo>
                  <a:lnTo>
                    <a:pt x="177028" y="5348"/>
                  </a:lnTo>
                  <a:cubicBezTo>
                    <a:pt x="184595" y="-1961"/>
                    <a:pt x="196655" y="-1752"/>
                    <a:pt x="203964" y="5816"/>
                  </a:cubicBezTo>
                  <a:cubicBezTo>
                    <a:pt x="211094" y="13198"/>
                    <a:pt x="211094" y="24902"/>
                    <a:pt x="203964" y="32284"/>
                  </a:cubicBezTo>
                  <a:lnTo>
                    <a:pt x="32514" y="203734"/>
                  </a:lnTo>
                  <a:cubicBezTo>
                    <a:pt x="28949" y="207316"/>
                    <a:pt x="24100" y="209325"/>
                    <a:pt x="19046" y="2093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F853064-1E66-4E27-B545-A3A903365BA2}"/>
                </a:ext>
              </a:extLst>
            </p:cNvPr>
            <p:cNvSpPr/>
            <p:nvPr/>
          </p:nvSpPr>
          <p:spPr>
            <a:xfrm>
              <a:off x="6038845" y="3143245"/>
              <a:ext cx="342909" cy="342905"/>
            </a:xfrm>
            <a:custGeom>
              <a:avLst/>
              <a:gdLst>
                <a:gd name="connsiteX0" fmla="*/ 168864 w 342909"/>
                <a:gd name="connsiteY0" fmla="*/ 342905 h 342905"/>
                <a:gd name="connsiteX1" fmla="*/ 121715 w 342909"/>
                <a:gd name="connsiteY1" fmla="*/ 323379 h 342905"/>
                <a:gd name="connsiteX2" fmla="*/ 97560 w 342909"/>
                <a:gd name="connsiteY2" fmla="*/ 299214 h 342905"/>
                <a:gd name="connsiteX3" fmla="*/ 124516 w 342909"/>
                <a:gd name="connsiteY3" fmla="*/ 272277 h 342905"/>
                <a:gd name="connsiteX4" fmla="*/ 148661 w 342909"/>
                <a:gd name="connsiteY4" fmla="*/ 296451 h 342905"/>
                <a:gd name="connsiteX5" fmla="*/ 189067 w 342909"/>
                <a:gd name="connsiteY5" fmla="*/ 296451 h 342905"/>
                <a:gd name="connsiteX6" fmla="*/ 296442 w 342909"/>
                <a:gd name="connsiteY6" fmla="*/ 189067 h 342905"/>
                <a:gd name="connsiteX7" fmla="*/ 296445 w 342909"/>
                <a:gd name="connsiteY7" fmla="*/ 148655 h 342905"/>
                <a:gd name="connsiteX8" fmla="*/ 296442 w 342909"/>
                <a:gd name="connsiteY8" fmla="*/ 148652 h 342905"/>
                <a:gd name="connsiteX9" fmla="*/ 194258 w 342909"/>
                <a:gd name="connsiteY9" fmla="*/ 46468 h 342905"/>
                <a:gd name="connsiteX10" fmla="*/ 153847 w 342909"/>
                <a:gd name="connsiteY10" fmla="*/ 46464 h 342905"/>
                <a:gd name="connsiteX11" fmla="*/ 153843 w 342909"/>
                <a:gd name="connsiteY11" fmla="*/ 46468 h 342905"/>
                <a:gd name="connsiteX12" fmla="*/ 46468 w 342909"/>
                <a:gd name="connsiteY12" fmla="*/ 153843 h 342905"/>
                <a:gd name="connsiteX13" fmla="*/ 46464 w 342909"/>
                <a:gd name="connsiteY13" fmla="*/ 194254 h 342905"/>
                <a:gd name="connsiteX14" fmla="*/ 46468 w 342909"/>
                <a:gd name="connsiteY14" fmla="*/ 194258 h 342905"/>
                <a:gd name="connsiteX15" fmla="*/ 70633 w 342909"/>
                <a:gd name="connsiteY15" fmla="*/ 218394 h 342905"/>
                <a:gd name="connsiteX16" fmla="*/ 43696 w 342909"/>
                <a:gd name="connsiteY16" fmla="*/ 245350 h 342905"/>
                <a:gd name="connsiteX17" fmla="*/ 19531 w 342909"/>
                <a:gd name="connsiteY17" fmla="*/ 221204 h 342905"/>
                <a:gd name="connsiteX18" fmla="*/ 19526 w 342909"/>
                <a:gd name="connsiteY18" fmla="*/ 126911 h 342905"/>
                <a:gd name="connsiteX19" fmla="*/ 19531 w 342909"/>
                <a:gd name="connsiteY19" fmla="*/ 126906 h 342905"/>
                <a:gd name="connsiteX20" fmla="*/ 126906 w 342909"/>
                <a:gd name="connsiteY20" fmla="*/ 19531 h 342905"/>
                <a:gd name="connsiteX21" fmla="*/ 221199 w 342909"/>
                <a:gd name="connsiteY21" fmla="*/ 19526 h 342905"/>
                <a:gd name="connsiteX22" fmla="*/ 221204 w 342909"/>
                <a:gd name="connsiteY22" fmla="*/ 19531 h 342905"/>
                <a:gd name="connsiteX23" fmla="*/ 323379 w 342909"/>
                <a:gd name="connsiteY23" fmla="*/ 121715 h 342905"/>
                <a:gd name="connsiteX24" fmla="*/ 323383 w 342909"/>
                <a:gd name="connsiteY24" fmla="*/ 216008 h 342905"/>
                <a:gd name="connsiteX25" fmla="*/ 323379 w 342909"/>
                <a:gd name="connsiteY25" fmla="*/ 216013 h 342905"/>
                <a:gd name="connsiteX26" fmla="*/ 216003 w 342909"/>
                <a:gd name="connsiteY26" fmla="*/ 323379 h 342905"/>
                <a:gd name="connsiteX27" fmla="*/ 168864 w 342909"/>
                <a:gd name="connsiteY27" fmla="*/ 342905 h 34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2909" h="342905">
                  <a:moveTo>
                    <a:pt x="168864" y="342905"/>
                  </a:moveTo>
                  <a:cubicBezTo>
                    <a:pt x="151171" y="342955"/>
                    <a:pt x="134193" y="335923"/>
                    <a:pt x="121715" y="323379"/>
                  </a:cubicBezTo>
                  <a:lnTo>
                    <a:pt x="97560" y="299214"/>
                  </a:lnTo>
                  <a:lnTo>
                    <a:pt x="124516" y="272277"/>
                  </a:lnTo>
                  <a:lnTo>
                    <a:pt x="148661" y="296451"/>
                  </a:lnTo>
                  <a:cubicBezTo>
                    <a:pt x="159820" y="307607"/>
                    <a:pt x="177908" y="307607"/>
                    <a:pt x="189067" y="296451"/>
                  </a:cubicBezTo>
                  <a:lnTo>
                    <a:pt x="296442" y="189067"/>
                  </a:lnTo>
                  <a:cubicBezTo>
                    <a:pt x="307602" y="177908"/>
                    <a:pt x="307604" y="159816"/>
                    <a:pt x="296445" y="148655"/>
                  </a:cubicBezTo>
                  <a:cubicBezTo>
                    <a:pt x="296444" y="148654"/>
                    <a:pt x="296443" y="148653"/>
                    <a:pt x="296442" y="148652"/>
                  </a:cubicBezTo>
                  <a:lnTo>
                    <a:pt x="194258" y="46468"/>
                  </a:lnTo>
                  <a:cubicBezTo>
                    <a:pt x="183099" y="35308"/>
                    <a:pt x="165007" y="35306"/>
                    <a:pt x="153847" y="46464"/>
                  </a:cubicBezTo>
                  <a:cubicBezTo>
                    <a:pt x="153845" y="46465"/>
                    <a:pt x="153844" y="46467"/>
                    <a:pt x="153843" y="46468"/>
                  </a:cubicBezTo>
                  <a:lnTo>
                    <a:pt x="46468" y="153843"/>
                  </a:lnTo>
                  <a:cubicBezTo>
                    <a:pt x="35308" y="165001"/>
                    <a:pt x="35306" y="183094"/>
                    <a:pt x="46464" y="194254"/>
                  </a:cubicBezTo>
                  <a:cubicBezTo>
                    <a:pt x="46466" y="194255"/>
                    <a:pt x="46467" y="194257"/>
                    <a:pt x="46468" y="194258"/>
                  </a:cubicBezTo>
                  <a:lnTo>
                    <a:pt x="70633" y="218394"/>
                  </a:lnTo>
                  <a:lnTo>
                    <a:pt x="43696" y="245350"/>
                  </a:lnTo>
                  <a:lnTo>
                    <a:pt x="19531" y="221204"/>
                  </a:lnTo>
                  <a:cubicBezTo>
                    <a:pt x="-6508" y="195167"/>
                    <a:pt x="-6511" y="152951"/>
                    <a:pt x="19526" y="126911"/>
                  </a:cubicBezTo>
                  <a:cubicBezTo>
                    <a:pt x="19528" y="126910"/>
                    <a:pt x="19529" y="126908"/>
                    <a:pt x="19531" y="126906"/>
                  </a:cubicBezTo>
                  <a:lnTo>
                    <a:pt x="126906" y="19531"/>
                  </a:lnTo>
                  <a:cubicBezTo>
                    <a:pt x="152943" y="-6508"/>
                    <a:pt x="195160" y="-6511"/>
                    <a:pt x="221199" y="19526"/>
                  </a:cubicBezTo>
                  <a:cubicBezTo>
                    <a:pt x="221201" y="19528"/>
                    <a:pt x="221202" y="19529"/>
                    <a:pt x="221204" y="19531"/>
                  </a:cubicBezTo>
                  <a:lnTo>
                    <a:pt x="323379" y="121715"/>
                  </a:lnTo>
                  <a:cubicBezTo>
                    <a:pt x="349418" y="147752"/>
                    <a:pt x="349420" y="189968"/>
                    <a:pt x="323383" y="216008"/>
                  </a:cubicBezTo>
                  <a:cubicBezTo>
                    <a:pt x="323382" y="216010"/>
                    <a:pt x="323380" y="216011"/>
                    <a:pt x="323379" y="216013"/>
                  </a:cubicBezTo>
                  <a:lnTo>
                    <a:pt x="216003" y="323379"/>
                  </a:lnTo>
                  <a:cubicBezTo>
                    <a:pt x="203528" y="335921"/>
                    <a:pt x="186554" y="342952"/>
                    <a:pt x="168864" y="342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78E2D95-BA4C-4D39-A529-4F41DCA9769D}"/>
                </a:ext>
              </a:extLst>
            </p:cNvPr>
            <p:cNvSpPr/>
            <p:nvPr/>
          </p:nvSpPr>
          <p:spPr>
            <a:xfrm>
              <a:off x="5810245" y="3371845"/>
              <a:ext cx="342909" cy="342905"/>
            </a:xfrm>
            <a:custGeom>
              <a:avLst/>
              <a:gdLst>
                <a:gd name="connsiteX0" fmla="*/ 168864 w 342909"/>
                <a:gd name="connsiteY0" fmla="*/ 342905 h 342905"/>
                <a:gd name="connsiteX1" fmla="*/ 121715 w 342909"/>
                <a:gd name="connsiteY1" fmla="*/ 323379 h 342905"/>
                <a:gd name="connsiteX2" fmla="*/ 19531 w 342909"/>
                <a:gd name="connsiteY2" fmla="*/ 221194 h 342905"/>
                <a:gd name="connsiteX3" fmla="*/ 19526 w 342909"/>
                <a:gd name="connsiteY3" fmla="*/ 126902 h 342905"/>
                <a:gd name="connsiteX4" fmla="*/ 19531 w 342909"/>
                <a:gd name="connsiteY4" fmla="*/ 126897 h 342905"/>
                <a:gd name="connsiteX5" fmla="*/ 126906 w 342909"/>
                <a:gd name="connsiteY5" fmla="*/ 19531 h 342905"/>
                <a:gd name="connsiteX6" fmla="*/ 221199 w 342909"/>
                <a:gd name="connsiteY6" fmla="*/ 19526 h 342905"/>
                <a:gd name="connsiteX7" fmla="*/ 221204 w 342909"/>
                <a:gd name="connsiteY7" fmla="*/ 19531 h 342905"/>
                <a:gd name="connsiteX8" fmla="*/ 245359 w 342909"/>
                <a:gd name="connsiteY8" fmla="*/ 43696 h 342905"/>
                <a:gd name="connsiteX9" fmla="*/ 218404 w 342909"/>
                <a:gd name="connsiteY9" fmla="*/ 70633 h 342905"/>
                <a:gd name="connsiteX10" fmla="*/ 194258 w 342909"/>
                <a:gd name="connsiteY10" fmla="*/ 46458 h 342905"/>
                <a:gd name="connsiteX11" fmla="*/ 153853 w 342909"/>
                <a:gd name="connsiteY11" fmla="*/ 46458 h 342905"/>
                <a:gd name="connsiteX12" fmla="*/ 46468 w 342909"/>
                <a:gd name="connsiteY12" fmla="*/ 153843 h 342905"/>
                <a:gd name="connsiteX13" fmla="*/ 46464 w 342909"/>
                <a:gd name="connsiteY13" fmla="*/ 194254 h 342905"/>
                <a:gd name="connsiteX14" fmla="*/ 46468 w 342909"/>
                <a:gd name="connsiteY14" fmla="*/ 194258 h 342905"/>
                <a:gd name="connsiteX15" fmla="*/ 148652 w 342909"/>
                <a:gd name="connsiteY15" fmla="*/ 296442 h 342905"/>
                <a:gd name="connsiteX16" fmla="*/ 189063 w 342909"/>
                <a:gd name="connsiteY16" fmla="*/ 296445 h 342905"/>
                <a:gd name="connsiteX17" fmla="*/ 189067 w 342909"/>
                <a:gd name="connsiteY17" fmla="*/ 296442 h 342905"/>
                <a:gd name="connsiteX18" fmla="*/ 296442 w 342909"/>
                <a:gd name="connsiteY18" fmla="*/ 189067 h 342905"/>
                <a:gd name="connsiteX19" fmla="*/ 296445 w 342909"/>
                <a:gd name="connsiteY19" fmla="*/ 148655 h 342905"/>
                <a:gd name="connsiteX20" fmla="*/ 296442 w 342909"/>
                <a:gd name="connsiteY20" fmla="*/ 148652 h 342905"/>
                <a:gd name="connsiteX21" fmla="*/ 272277 w 342909"/>
                <a:gd name="connsiteY21" fmla="*/ 124516 h 342905"/>
                <a:gd name="connsiteX22" fmla="*/ 299214 w 342909"/>
                <a:gd name="connsiteY22" fmla="*/ 97560 h 342905"/>
                <a:gd name="connsiteX23" fmla="*/ 323379 w 342909"/>
                <a:gd name="connsiteY23" fmla="*/ 121706 h 342905"/>
                <a:gd name="connsiteX24" fmla="*/ 323383 w 342909"/>
                <a:gd name="connsiteY24" fmla="*/ 215998 h 342905"/>
                <a:gd name="connsiteX25" fmla="*/ 323379 w 342909"/>
                <a:gd name="connsiteY25" fmla="*/ 216003 h 342905"/>
                <a:gd name="connsiteX26" fmla="*/ 216003 w 342909"/>
                <a:gd name="connsiteY26" fmla="*/ 323379 h 342905"/>
                <a:gd name="connsiteX27" fmla="*/ 168864 w 342909"/>
                <a:gd name="connsiteY27" fmla="*/ 342905 h 34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2909" h="342905">
                  <a:moveTo>
                    <a:pt x="168864" y="342905"/>
                  </a:moveTo>
                  <a:cubicBezTo>
                    <a:pt x="151171" y="342955"/>
                    <a:pt x="134193" y="335923"/>
                    <a:pt x="121715" y="323379"/>
                  </a:cubicBezTo>
                  <a:lnTo>
                    <a:pt x="19531" y="221194"/>
                  </a:lnTo>
                  <a:cubicBezTo>
                    <a:pt x="-6508" y="195157"/>
                    <a:pt x="-6511" y="152941"/>
                    <a:pt x="19526" y="126902"/>
                  </a:cubicBezTo>
                  <a:cubicBezTo>
                    <a:pt x="19528" y="126900"/>
                    <a:pt x="19529" y="126898"/>
                    <a:pt x="19531" y="126897"/>
                  </a:cubicBezTo>
                  <a:lnTo>
                    <a:pt x="126906" y="19531"/>
                  </a:lnTo>
                  <a:cubicBezTo>
                    <a:pt x="152943" y="-6508"/>
                    <a:pt x="195160" y="-6511"/>
                    <a:pt x="221199" y="19526"/>
                  </a:cubicBezTo>
                  <a:cubicBezTo>
                    <a:pt x="221201" y="19528"/>
                    <a:pt x="221202" y="19529"/>
                    <a:pt x="221204" y="19531"/>
                  </a:cubicBezTo>
                  <a:lnTo>
                    <a:pt x="245359" y="43696"/>
                  </a:lnTo>
                  <a:lnTo>
                    <a:pt x="218404" y="70633"/>
                  </a:lnTo>
                  <a:lnTo>
                    <a:pt x="194258" y="46458"/>
                  </a:lnTo>
                  <a:cubicBezTo>
                    <a:pt x="183099" y="35303"/>
                    <a:pt x="165011" y="35303"/>
                    <a:pt x="153853" y="46458"/>
                  </a:cubicBezTo>
                  <a:lnTo>
                    <a:pt x="46468" y="153843"/>
                  </a:lnTo>
                  <a:cubicBezTo>
                    <a:pt x="35308" y="165001"/>
                    <a:pt x="35306" y="183094"/>
                    <a:pt x="46464" y="194254"/>
                  </a:cubicBezTo>
                  <a:cubicBezTo>
                    <a:pt x="46465" y="194255"/>
                    <a:pt x="46467" y="194257"/>
                    <a:pt x="46468" y="194258"/>
                  </a:cubicBezTo>
                  <a:lnTo>
                    <a:pt x="148652" y="296442"/>
                  </a:lnTo>
                  <a:cubicBezTo>
                    <a:pt x="159810" y="307602"/>
                    <a:pt x="177903" y="307604"/>
                    <a:pt x="189063" y="296445"/>
                  </a:cubicBezTo>
                  <a:cubicBezTo>
                    <a:pt x="189064" y="296444"/>
                    <a:pt x="189065" y="296443"/>
                    <a:pt x="189067" y="296442"/>
                  </a:cubicBezTo>
                  <a:lnTo>
                    <a:pt x="296442" y="189067"/>
                  </a:lnTo>
                  <a:cubicBezTo>
                    <a:pt x="307602" y="177908"/>
                    <a:pt x="307604" y="159816"/>
                    <a:pt x="296445" y="148655"/>
                  </a:cubicBezTo>
                  <a:cubicBezTo>
                    <a:pt x="296444" y="148654"/>
                    <a:pt x="296443" y="148653"/>
                    <a:pt x="296442" y="148652"/>
                  </a:cubicBezTo>
                  <a:lnTo>
                    <a:pt x="272277" y="124516"/>
                  </a:lnTo>
                  <a:lnTo>
                    <a:pt x="299214" y="97560"/>
                  </a:lnTo>
                  <a:lnTo>
                    <a:pt x="323379" y="121706"/>
                  </a:lnTo>
                  <a:cubicBezTo>
                    <a:pt x="349418" y="147743"/>
                    <a:pt x="349420" y="189959"/>
                    <a:pt x="323383" y="215998"/>
                  </a:cubicBezTo>
                  <a:cubicBezTo>
                    <a:pt x="323382" y="216000"/>
                    <a:pt x="323380" y="216002"/>
                    <a:pt x="323379" y="216003"/>
                  </a:cubicBezTo>
                  <a:lnTo>
                    <a:pt x="216003" y="323379"/>
                  </a:lnTo>
                  <a:cubicBezTo>
                    <a:pt x="203528" y="335921"/>
                    <a:pt x="186554" y="342952"/>
                    <a:pt x="168864" y="342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4" name="Oval 43">
            <a:hlinkClick r:id="rId5"/>
            <a:extLst>
              <a:ext uri="{FF2B5EF4-FFF2-40B4-BE49-F238E27FC236}">
                <a16:creationId xmlns:a16="http://schemas.microsoft.com/office/drawing/2014/main" id="{70CD5B75-3DC7-482B-B0DB-EEAAB81478BC}"/>
              </a:ext>
            </a:extLst>
          </p:cNvPr>
          <p:cNvSpPr/>
          <p:nvPr userDrawn="1"/>
        </p:nvSpPr>
        <p:spPr>
          <a:xfrm>
            <a:off x="6606122" y="2850990"/>
            <a:ext cx="842871" cy="842871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0DB885FE-0D92-45DC-B53E-7D31242E516B}"/>
              </a:ext>
            </a:extLst>
          </p:cNvPr>
          <p:cNvSpPr txBox="1">
            <a:spLocks/>
          </p:cNvSpPr>
          <p:nvPr userDrawn="1"/>
        </p:nvSpPr>
        <p:spPr>
          <a:xfrm>
            <a:off x="11409362" y="6379211"/>
            <a:ext cx="534988" cy="123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74E42A-46D5-42AF-A595-1C711B240DB9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7A55BE5-D273-4144-9C64-004B4875A8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1176" y="4048126"/>
            <a:ext cx="5583850" cy="339972"/>
          </a:xfrm>
        </p:spPr>
        <p:txBody>
          <a:bodyPr anchor="ctr"/>
          <a:lstStyle>
            <a:lvl1pPr marL="0" indent="0" algn="r">
              <a:lnSpc>
                <a:spcPct val="90000"/>
              </a:lnSpc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algn="r"/>
            <a:r>
              <a:rPr lang="en-US" sz="1800">
                <a:solidFill>
                  <a:schemeClr val="bg1"/>
                </a:solidFill>
                <a:latin typeface="+mn-lt"/>
              </a:rPr>
              <a:t>Follow us on our social media.</a:t>
            </a:r>
            <a:endParaRPr lang="en-US" sz="32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440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1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70F20686-EC7E-4F67-8242-D3A7E5837D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505" y="678641"/>
            <a:ext cx="9668979" cy="232025"/>
          </a:xfrm>
        </p:spPr>
        <p:txBody>
          <a:bodyPr/>
          <a:lstStyle>
            <a:lvl1pPr marL="0" indent="0" algn="l">
              <a:buNone/>
              <a:defRPr sz="12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F7EB5875-EAE1-41AB-B00B-7A84B2E18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05" y="192900"/>
            <a:ext cx="9668979" cy="365760"/>
          </a:xfrm>
        </p:spPr>
        <p:txBody>
          <a:bodyPr anchor="ctr"/>
          <a:lstStyle>
            <a:lvl1pPr algn="l">
              <a:defRPr sz="1800"/>
            </a:lvl1pPr>
          </a:lstStyle>
          <a:p>
            <a:r>
              <a:rPr lang="en-US" noProof="0"/>
              <a:t>Change the title of the slide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C863E6B-9EA6-41AC-80A6-6BABE20F3A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4505" y="1043426"/>
            <a:ext cx="11469843" cy="52518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noProof="0" err="1"/>
              <a:t>Clic</a:t>
            </a:r>
            <a:r>
              <a:rPr lang="en-US" noProof="0"/>
              <a:t> to change the mask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D24979-BCC0-49C0-A86F-02CBC104C5D7}"/>
              </a:ext>
            </a:extLst>
          </p:cNvPr>
          <p:cNvSpPr txBox="1"/>
          <p:nvPr userDrawn="1"/>
        </p:nvSpPr>
        <p:spPr>
          <a:xfrm>
            <a:off x="3729196" y="6523694"/>
            <a:ext cx="4733608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noProof="0">
                <a:solidFill>
                  <a:schemeClr val="bg1">
                    <a:lumMod val="75000"/>
                  </a:schemeClr>
                </a:solidFill>
              </a:rPr>
              <a:t>This document is proprietary and confidential to LACROIX and may not be reproduced without prior authorization.</a:t>
            </a:r>
          </a:p>
          <a:p>
            <a:pPr algn="ctr"/>
            <a:r>
              <a:rPr lang="en-US" sz="600" noProof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8831F7C4-44DA-4B75-B7BB-8AEA847A1E9E}"/>
              </a:ext>
            </a:extLst>
          </p:cNvPr>
          <p:cNvSpPr/>
          <p:nvPr userDrawn="1"/>
        </p:nvSpPr>
        <p:spPr>
          <a:xfrm rot="5400000">
            <a:off x="-67880" y="223509"/>
            <a:ext cx="612000" cy="58301"/>
          </a:xfrm>
          <a:prstGeom prst="parallelogram">
            <a:avLst>
              <a:gd name="adj" fmla="val 1026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BA0324D7-07AF-4FA0-AF97-C261D4D15C1B}"/>
              </a:ext>
            </a:extLst>
          </p:cNvPr>
          <p:cNvSpPr txBox="1">
            <a:spLocks/>
          </p:cNvSpPr>
          <p:nvPr userDrawn="1"/>
        </p:nvSpPr>
        <p:spPr>
          <a:xfrm>
            <a:off x="11409362" y="6554471"/>
            <a:ext cx="534988" cy="123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74E42A-46D5-42AF-A595-1C711B240DB9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Grafik 1" descr="Ein Bild, das Grafiken, Schrift, Logo, Grafikdesign enthält.&#10;&#10;Automatisch generierte Beschreibung">
            <a:extLst>
              <a:ext uri="{FF2B5EF4-FFF2-40B4-BE49-F238E27FC236}">
                <a16:creationId xmlns:a16="http://schemas.microsoft.com/office/drawing/2014/main" id="{B5133F1B-5140-073F-C165-6230805178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1477" y="108999"/>
            <a:ext cx="845379" cy="4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0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97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70F20686-EC7E-4F67-8242-D3A7E5837D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505" y="678641"/>
            <a:ext cx="9668979" cy="232025"/>
          </a:xfrm>
        </p:spPr>
        <p:txBody>
          <a:bodyPr/>
          <a:lstStyle>
            <a:lvl1pPr marL="0" indent="0" algn="l">
              <a:buNone/>
              <a:defRPr sz="12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F7EB5875-EAE1-41AB-B00B-7A84B2E18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505" y="192900"/>
            <a:ext cx="9668979" cy="365760"/>
          </a:xfrm>
        </p:spPr>
        <p:txBody>
          <a:bodyPr anchor="ctr"/>
          <a:lstStyle>
            <a:lvl1pPr algn="l">
              <a:defRPr sz="1800"/>
            </a:lvl1pPr>
          </a:lstStyle>
          <a:p>
            <a:r>
              <a:rPr lang="en-US" noProof="0"/>
              <a:t>Change the title of the slide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C863E6B-9EA6-41AC-80A6-6BABE20F3A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4505" y="1043426"/>
            <a:ext cx="11469843" cy="52518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noProof="0" err="1"/>
              <a:t>Clic</a:t>
            </a:r>
            <a:r>
              <a:rPr lang="en-US" noProof="0"/>
              <a:t> to change the mask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D24979-BCC0-49C0-A86F-02CBC104C5D7}"/>
              </a:ext>
            </a:extLst>
          </p:cNvPr>
          <p:cNvSpPr txBox="1"/>
          <p:nvPr userDrawn="1"/>
        </p:nvSpPr>
        <p:spPr>
          <a:xfrm>
            <a:off x="3729196" y="6523694"/>
            <a:ext cx="4733608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noProof="0">
                <a:solidFill>
                  <a:schemeClr val="bg1">
                    <a:lumMod val="75000"/>
                  </a:schemeClr>
                </a:solidFill>
              </a:rPr>
              <a:t>This document is proprietary and confidential to LACROIX and may not be reproduced without prior authorization.</a:t>
            </a:r>
          </a:p>
          <a:p>
            <a:pPr algn="ctr"/>
            <a:r>
              <a:rPr lang="en-US" sz="600" noProof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8831F7C4-44DA-4B75-B7BB-8AEA847A1E9E}"/>
              </a:ext>
            </a:extLst>
          </p:cNvPr>
          <p:cNvSpPr/>
          <p:nvPr userDrawn="1"/>
        </p:nvSpPr>
        <p:spPr>
          <a:xfrm rot="5400000">
            <a:off x="-67880" y="223509"/>
            <a:ext cx="612000" cy="58301"/>
          </a:xfrm>
          <a:prstGeom prst="parallelogram">
            <a:avLst>
              <a:gd name="adj" fmla="val 1026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BA0324D7-07AF-4FA0-AF97-C261D4D15C1B}"/>
              </a:ext>
            </a:extLst>
          </p:cNvPr>
          <p:cNvSpPr txBox="1">
            <a:spLocks/>
          </p:cNvSpPr>
          <p:nvPr userDrawn="1"/>
        </p:nvSpPr>
        <p:spPr>
          <a:xfrm>
            <a:off x="11409362" y="6554471"/>
            <a:ext cx="534988" cy="123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74E42A-46D5-42AF-A595-1C711B240DB9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Grafik 1" descr="Ein Bild, das Grafiken, Schrift, Logo, Grafikdesign enthält.&#10;&#10;Automatisch generierte Beschreibung">
            <a:extLst>
              <a:ext uri="{FF2B5EF4-FFF2-40B4-BE49-F238E27FC236}">
                <a16:creationId xmlns:a16="http://schemas.microsoft.com/office/drawing/2014/main" id="{BD76D0A1-73D6-927B-2F24-46C0CCABD9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7299" y="98573"/>
            <a:ext cx="845379" cy="4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F2BD7F17-629E-4972-A256-20284EEF9212}"/>
              </a:ext>
            </a:extLst>
          </p:cNvPr>
          <p:cNvSpPr/>
          <p:nvPr userDrawn="1"/>
        </p:nvSpPr>
        <p:spPr>
          <a:xfrm>
            <a:off x="0" y="1"/>
            <a:ext cx="12192000" cy="4419599"/>
          </a:xfrm>
          <a:custGeom>
            <a:avLst/>
            <a:gdLst>
              <a:gd name="connsiteX0" fmla="*/ 0 w 12192000"/>
              <a:gd name="connsiteY0" fmla="*/ 0 h 4419599"/>
              <a:gd name="connsiteX1" fmla="*/ 12192000 w 12192000"/>
              <a:gd name="connsiteY1" fmla="*/ 0 h 4419599"/>
              <a:gd name="connsiteX2" fmla="*/ 12192000 w 12192000"/>
              <a:gd name="connsiteY2" fmla="*/ 3689641 h 4419599"/>
              <a:gd name="connsiteX3" fmla="*/ 11923586 w 12192000"/>
              <a:gd name="connsiteY3" fmla="*/ 3762104 h 4419599"/>
              <a:gd name="connsiteX4" fmla="*/ 26042 w 12192000"/>
              <a:gd name="connsiteY4" fmla="*/ 3405608 h 4419599"/>
              <a:gd name="connsiteX5" fmla="*/ 4 w 12192000"/>
              <a:gd name="connsiteY5" fmla="*/ 3397498 h 4419599"/>
              <a:gd name="connsiteX6" fmla="*/ 4 w 12192000"/>
              <a:gd name="connsiteY6" fmla="*/ 4419599 h 4419599"/>
              <a:gd name="connsiteX7" fmla="*/ 0 w 12192000"/>
              <a:gd name="connsiteY7" fmla="*/ 4419599 h 441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19599">
                <a:moveTo>
                  <a:pt x="0" y="0"/>
                </a:moveTo>
                <a:lnTo>
                  <a:pt x="12192000" y="0"/>
                </a:lnTo>
                <a:lnTo>
                  <a:pt x="12192000" y="3689641"/>
                </a:lnTo>
                <a:lnTo>
                  <a:pt x="11923586" y="3762104"/>
                </a:lnTo>
                <a:cubicBezTo>
                  <a:pt x="8643899" y="4573630"/>
                  <a:pt x="4600907" y="4782963"/>
                  <a:pt x="26042" y="3405608"/>
                </a:cubicBezTo>
                <a:lnTo>
                  <a:pt x="4" y="3397498"/>
                </a:lnTo>
                <a:lnTo>
                  <a:pt x="4" y="4419599"/>
                </a:lnTo>
                <a:lnTo>
                  <a:pt x="0" y="4419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1F72A52-A7A8-4DD5-9513-774B1AC71B68}"/>
              </a:ext>
            </a:extLst>
          </p:cNvPr>
          <p:cNvSpPr/>
          <p:nvPr userDrawn="1"/>
        </p:nvSpPr>
        <p:spPr>
          <a:xfrm>
            <a:off x="875496" y="2094742"/>
            <a:ext cx="10441008" cy="3890133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Graphique 45">
            <a:extLst>
              <a:ext uri="{FF2B5EF4-FFF2-40B4-BE49-F238E27FC236}">
                <a16:creationId xmlns:a16="http://schemas.microsoft.com/office/drawing/2014/main" id="{C768A6B6-24C8-4A92-B3C2-ABEF38EEE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6736" y="6245944"/>
            <a:ext cx="961532" cy="238328"/>
          </a:xfrm>
          <a:prstGeom prst="rect">
            <a:avLst/>
          </a:prstGeom>
        </p:spPr>
      </p:pic>
      <p:sp>
        <p:nvSpPr>
          <p:cNvPr id="47" name="Titre 1">
            <a:extLst>
              <a:ext uri="{FF2B5EF4-FFF2-40B4-BE49-F238E27FC236}">
                <a16:creationId xmlns:a16="http://schemas.microsoft.com/office/drawing/2014/main" id="{F02AF01F-D7E4-4A46-BF0C-EBC2AB858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496" y="559233"/>
            <a:ext cx="10441008" cy="570014"/>
          </a:xfrm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 noProof="0"/>
              <a:t>Change the style of the title</a:t>
            </a:r>
          </a:p>
        </p:txBody>
      </p:sp>
      <p:sp>
        <p:nvSpPr>
          <p:cNvPr id="49" name="Espace réservé du texte 9">
            <a:extLst>
              <a:ext uri="{FF2B5EF4-FFF2-40B4-BE49-F238E27FC236}">
                <a16:creationId xmlns:a16="http://schemas.microsoft.com/office/drawing/2014/main" id="{52F5DCFC-5167-46CA-8779-5D571301F6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496" y="1193715"/>
            <a:ext cx="10441008" cy="232025"/>
          </a:xfrm>
        </p:spPr>
        <p:txBody>
          <a:bodyPr/>
          <a:lstStyle>
            <a:lvl1pPr marL="0" indent="0" algn="ctr">
              <a:buNone/>
              <a:defRPr sz="12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755C9686-7E8B-493A-9D99-7EFA5D9565AF}"/>
              </a:ext>
            </a:extLst>
          </p:cNvPr>
          <p:cNvSpPr/>
          <p:nvPr userDrawn="1"/>
        </p:nvSpPr>
        <p:spPr>
          <a:xfrm rot="5400000">
            <a:off x="5875071" y="134630"/>
            <a:ext cx="441858" cy="58301"/>
          </a:xfrm>
          <a:prstGeom prst="parallelogram">
            <a:avLst>
              <a:gd name="adj" fmla="val 102602"/>
            </a:avLst>
          </a:prstGeom>
          <a:solidFill>
            <a:srgbClr val="002E5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</p:txBody>
      </p:sp>
      <p:sp>
        <p:nvSpPr>
          <p:cNvPr id="10" name="Espace réservé du numéro de diapositive 2">
            <a:extLst>
              <a:ext uri="{FF2B5EF4-FFF2-40B4-BE49-F238E27FC236}">
                <a16:creationId xmlns:a16="http://schemas.microsoft.com/office/drawing/2014/main" id="{A7054C6C-5466-4E8D-A4B3-A8698AEA55E8}"/>
              </a:ext>
            </a:extLst>
          </p:cNvPr>
          <p:cNvSpPr txBox="1">
            <a:spLocks/>
          </p:cNvSpPr>
          <p:nvPr userDrawn="1"/>
        </p:nvSpPr>
        <p:spPr>
          <a:xfrm>
            <a:off x="11409362" y="6379211"/>
            <a:ext cx="534988" cy="123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74E42A-46D5-42AF-A595-1C711B240DB9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B68A80-B926-4316-81ED-4B3C5752459C}"/>
              </a:ext>
            </a:extLst>
          </p:cNvPr>
          <p:cNvSpPr txBox="1"/>
          <p:nvPr userDrawn="1"/>
        </p:nvSpPr>
        <p:spPr>
          <a:xfrm>
            <a:off x="3799104" y="6371740"/>
            <a:ext cx="4593792" cy="9233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600" noProof="0">
                <a:solidFill>
                  <a:schemeClr val="bg1"/>
                </a:solidFill>
              </a:rPr>
              <a:t>This document is proprietary and confidential to the LACROIX and may not be reproduced without prior authorization</a:t>
            </a:r>
          </a:p>
        </p:txBody>
      </p:sp>
    </p:spTree>
    <p:extLst>
      <p:ext uri="{BB962C8B-B14F-4D97-AF65-F5344CB8AC3E}">
        <p14:creationId xmlns:p14="http://schemas.microsoft.com/office/powerpoint/2010/main" val="334982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4">
            <a:extLst>
              <a:ext uri="{FF2B5EF4-FFF2-40B4-BE49-F238E27FC236}">
                <a16:creationId xmlns:a16="http://schemas.microsoft.com/office/drawing/2014/main" id="{00EA582B-B723-4DBB-AAE1-EE0275BD2B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C0D5D9E-9617-4D96-9BAA-EC56703C1582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Graphique 4">
            <a:extLst>
              <a:ext uri="{FF2B5EF4-FFF2-40B4-BE49-F238E27FC236}">
                <a16:creationId xmlns:a16="http://schemas.microsoft.com/office/drawing/2014/main" id="{C87E6004-B08F-4192-8544-10379EB687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51181" y="1308680"/>
            <a:ext cx="1868350" cy="463093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C35C04CB-B8B3-48E7-A4CC-FEE3B0C808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143247"/>
            <a:ext cx="5221287" cy="99781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3600" b="1" cap="all" baseline="0">
                <a:solidFill>
                  <a:schemeClr val="accent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noProof="0"/>
              <a:t>TITLE OF THE PRESENTATION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589FD600-21DB-44D7-9493-07E3DC4D7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5057414"/>
            <a:ext cx="5221287" cy="267061"/>
          </a:xfrm>
        </p:spPr>
        <p:txBody>
          <a:bodyPr/>
          <a:lstStyle>
            <a:lvl1pPr marL="0" indent="0" algn="ctr">
              <a:buNone/>
              <a:defRPr sz="1200" cap="all" baseline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CA54A-9197-4BE9-8F18-1C61C0599A73}"/>
              </a:ext>
            </a:extLst>
          </p:cNvPr>
          <p:cNvSpPr txBox="1"/>
          <p:nvPr userDrawn="1"/>
        </p:nvSpPr>
        <p:spPr>
          <a:xfrm>
            <a:off x="1188460" y="6238390"/>
            <a:ext cx="4593792" cy="9233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600" noProof="0">
                <a:solidFill>
                  <a:schemeClr val="bg1">
                    <a:lumMod val="75000"/>
                  </a:schemeClr>
                </a:solidFill>
              </a:rPr>
              <a:t>This document is proprietary and confidential to</a:t>
            </a:r>
            <a:r>
              <a:rPr lang="en-US" sz="600" baseline="0" noProof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600" noProof="0">
                <a:solidFill>
                  <a:schemeClr val="bg1">
                    <a:lumMod val="75000"/>
                  </a:schemeClr>
                </a:solidFill>
              </a:rPr>
              <a:t>LACROIX and may not be reproduced without prior authorization.</a:t>
            </a:r>
          </a:p>
        </p:txBody>
      </p:sp>
      <p:pic>
        <p:nvPicPr>
          <p:cNvPr id="17" name="Picture Placeholder 18">
            <a:extLst>
              <a:ext uri="{FF2B5EF4-FFF2-40B4-BE49-F238E27FC236}">
                <a16:creationId xmlns:a16="http://schemas.microsoft.com/office/drawing/2014/main" id="{95D6C60E-645A-4D33-9473-3581D5519D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409084" y="0"/>
            <a:ext cx="5783580" cy="6858000"/>
          </a:xfrm>
          <a:custGeom>
            <a:avLst/>
            <a:gdLst>
              <a:gd name="connsiteX0" fmla="*/ 0 w 5794186"/>
              <a:gd name="connsiteY0" fmla="*/ 0 h 6857998"/>
              <a:gd name="connsiteX1" fmla="*/ 2972113 w 5794186"/>
              <a:gd name="connsiteY1" fmla="*/ 0 h 6857998"/>
              <a:gd name="connsiteX2" fmla="*/ 3489421 w 5794186"/>
              <a:gd name="connsiteY2" fmla="*/ 0 h 6857998"/>
              <a:gd name="connsiteX3" fmla="*/ 5794186 w 5794186"/>
              <a:gd name="connsiteY3" fmla="*/ 0 h 6857998"/>
              <a:gd name="connsiteX4" fmla="*/ 5794186 w 5794186"/>
              <a:gd name="connsiteY4" fmla="*/ 4129261 h 6857998"/>
              <a:gd name="connsiteX5" fmla="*/ 5794186 w 5794186"/>
              <a:gd name="connsiteY5" fmla="*/ 5057414 h 6857998"/>
              <a:gd name="connsiteX6" fmla="*/ 5794186 w 5794186"/>
              <a:gd name="connsiteY6" fmla="*/ 6857998 h 6857998"/>
              <a:gd name="connsiteX7" fmla="*/ 1445297 w 5794186"/>
              <a:gd name="connsiteY7" fmla="*/ 6857998 h 6857998"/>
              <a:gd name="connsiteX8" fmla="*/ 1330011 w 5794186"/>
              <a:gd name="connsiteY8" fmla="*/ 6610119 h 6857998"/>
              <a:gd name="connsiteX9" fmla="*/ 524307 w 5794186"/>
              <a:gd name="connsiteY9" fmla="*/ 4108058 h 6857998"/>
              <a:gd name="connsiteX10" fmla="*/ 366 w 5794186"/>
              <a:gd name="connsiteY10" fmla="*/ 15545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94186" h="6857998">
                <a:moveTo>
                  <a:pt x="0" y="0"/>
                </a:moveTo>
                <a:lnTo>
                  <a:pt x="2972113" y="0"/>
                </a:lnTo>
                <a:lnTo>
                  <a:pt x="3489421" y="0"/>
                </a:lnTo>
                <a:lnTo>
                  <a:pt x="5794186" y="0"/>
                </a:lnTo>
                <a:lnTo>
                  <a:pt x="5794186" y="4129261"/>
                </a:lnTo>
                <a:lnTo>
                  <a:pt x="5794186" y="5057414"/>
                </a:lnTo>
                <a:lnTo>
                  <a:pt x="5794186" y="6857998"/>
                </a:lnTo>
                <a:lnTo>
                  <a:pt x="1445297" y="6857998"/>
                </a:lnTo>
                <a:lnTo>
                  <a:pt x="1330011" y="6610119"/>
                </a:lnTo>
                <a:cubicBezTo>
                  <a:pt x="936013" y="5718748"/>
                  <a:pt x="678116" y="4781949"/>
                  <a:pt x="524307" y="4108058"/>
                </a:cubicBezTo>
                <a:cubicBezTo>
                  <a:pt x="209758" y="2729371"/>
                  <a:pt x="47886" y="1355616"/>
                  <a:pt x="366" y="1554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9962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/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F2BD7F17-629E-4972-A256-20284EEF9212}"/>
              </a:ext>
            </a:extLst>
          </p:cNvPr>
          <p:cNvSpPr/>
          <p:nvPr userDrawn="1"/>
        </p:nvSpPr>
        <p:spPr>
          <a:xfrm>
            <a:off x="0" y="1"/>
            <a:ext cx="12192000" cy="4419599"/>
          </a:xfrm>
          <a:custGeom>
            <a:avLst/>
            <a:gdLst>
              <a:gd name="connsiteX0" fmla="*/ 0 w 12192000"/>
              <a:gd name="connsiteY0" fmla="*/ 0 h 4419599"/>
              <a:gd name="connsiteX1" fmla="*/ 12192000 w 12192000"/>
              <a:gd name="connsiteY1" fmla="*/ 0 h 4419599"/>
              <a:gd name="connsiteX2" fmla="*/ 12192000 w 12192000"/>
              <a:gd name="connsiteY2" fmla="*/ 3689641 h 4419599"/>
              <a:gd name="connsiteX3" fmla="*/ 11923586 w 12192000"/>
              <a:gd name="connsiteY3" fmla="*/ 3762104 h 4419599"/>
              <a:gd name="connsiteX4" fmla="*/ 26042 w 12192000"/>
              <a:gd name="connsiteY4" fmla="*/ 3405608 h 4419599"/>
              <a:gd name="connsiteX5" fmla="*/ 4 w 12192000"/>
              <a:gd name="connsiteY5" fmla="*/ 3397498 h 4419599"/>
              <a:gd name="connsiteX6" fmla="*/ 4 w 12192000"/>
              <a:gd name="connsiteY6" fmla="*/ 4419599 h 4419599"/>
              <a:gd name="connsiteX7" fmla="*/ 0 w 12192000"/>
              <a:gd name="connsiteY7" fmla="*/ 4419599 h 441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19599">
                <a:moveTo>
                  <a:pt x="0" y="0"/>
                </a:moveTo>
                <a:lnTo>
                  <a:pt x="12192000" y="0"/>
                </a:lnTo>
                <a:lnTo>
                  <a:pt x="12192000" y="3689641"/>
                </a:lnTo>
                <a:lnTo>
                  <a:pt x="11923586" y="3762104"/>
                </a:lnTo>
                <a:cubicBezTo>
                  <a:pt x="8643899" y="4573630"/>
                  <a:pt x="4600907" y="4782963"/>
                  <a:pt x="26042" y="3405608"/>
                </a:cubicBezTo>
                <a:lnTo>
                  <a:pt x="4" y="3397498"/>
                </a:lnTo>
                <a:lnTo>
                  <a:pt x="4" y="4419599"/>
                </a:lnTo>
                <a:lnTo>
                  <a:pt x="0" y="4419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1F72A52-A7A8-4DD5-9513-774B1AC71B68}"/>
              </a:ext>
            </a:extLst>
          </p:cNvPr>
          <p:cNvSpPr/>
          <p:nvPr userDrawn="1"/>
        </p:nvSpPr>
        <p:spPr>
          <a:xfrm>
            <a:off x="875496" y="2094742"/>
            <a:ext cx="10441008" cy="3890133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Graphique 45">
            <a:extLst>
              <a:ext uri="{FF2B5EF4-FFF2-40B4-BE49-F238E27FC236}">
                <a16:creationId xmlns:a16="http://schemas.microsoft.com/office/drawing/2014/main" id="{C768A6B6-24C8-4A92-B3C2-ABEF38EEE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6736" y="6245944"/>
            <a:ext cx="961532" cy="238328"/>
          </a:xfrm>
          <a:prstGeom prst="rect">
            <a:avLst/>
          </a:prstGeom>
        </p:spPr>
      </p:pic>
      <p:sp>
        <p:nvSpPr>
          <p:cNvPr id="47" name="Titre 1">
            <a:extLst>
              <a:ext uri="{FF2B5EF4-FFF2-40B4-BE49-F238E27FC236}">
                <a16:creationId xmlns:a16="http://schemas.microsoft.com/office/drawing/2014/main" id="{F02AF01F-D7E4-4A46-BF0C-EBC2AB858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496" y="547204"/>
            <a:ext cx="10441008" cy="570014"/>
          </a:xfrm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 noProof="0"/>
              <a:t>Change the style of the title</a:t>
            </a:r>
          </a:p>
        </p:txBody>
      </p:sp>
      <p:sp>
        <p:nvSpPr>
          <p:cNvPr id="49" name="Espace réservé du texte 9">
            <a:extLst>
              <a:ext uri="{FF2B5EF4-FFF2-40B4-BE49-F238E27FC236}">
                <a16:creationId xmlns:a16="http://schemas.microsoft.com/office/drawing/2014/main" id="{52F5DCFC-5167-46CA-8779-5D571301F6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496" y="1181686"/>
            <a:ext cx="10441008" cy="232025"/>
          </a:xfrm>
        </p:spPr>
        <p:txBody>
          <a:bodyPr/>
          <a:lstStyle>
            <a:lvl1pPr marL="0" indent="0" algn="ctr">
              <a:buNone/>
              <a:defRPr sz="12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1D9CA003-4B54-4235-887F-B3F059C92F54}"/>
              </a:ext>
            </a:extLst>
          </p:cNvPr>
          <p:cNvSpPr/>
          <p:nvPr userDrawn="1"/>
        </p:nvSpPr>
        <p:spPr>
          <a:xfrm rot="5400000">
            <a:off x="5875071" y="134630"/>
            <a:ext cx="441858" cy="58301"/>
          </a:xfrm>
          <a:prstGeom prst="parallelogram">
            <a:avLst>
              <a:gd name="adj" fmla="val 102602"/>
            </a:avLst>
          </a:prstGeom>
          <a:solidFill>
            <a:srgbClr val="002E5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</p:txBody>
      </p:sp>
      <p:sp>
        <p:nvSpPr>
          <p:cNvPr id="10" name="Espace réservé du numéro de diapositive 2">
            <a:extLst>
              <a:ext uri="{FF2B5EF4-FFF2-40B4-BE49-F238E27FC236}">
                <a16:creationId xmlns:a16="http://schemas.microsoft.com/office/drawing/2014/main" id="{A54A9A04-D3F1-49AF-AA38-17CB00D8CB99}"/>
              </a:ext>
            </a:extLst>
          </p:cNvPr>
          <p:cNvSpPr txBox="1">
            <a:spLocks/>
          </p:cNvSpPr>
          <p:nvPr userDrawn="1"/>
        </p:nvSpPr>
        <p:spPr>
          <a:xfrm>
            <a:off x="11409362" y="6379211"/>
            <a:ext cx="534988" cy="123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74E42A-46D5-42AF-A595-1C711B240DB9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016AEE-B92D-486C-B94C-2FDCC7568BB8}"/>
              </a:ext>
            </a:extLst>
          </p:cNvPr>
          <p:cNvSpPr txBox="1"/>
          <p:nvPr userDrawn="1"/>
        </p:nvSpPr>
        <p:spPr>
          <a:xfrm>
            <a:off x="3799104" y="6371740"/>
            <a:ext cx="4593792" cy="9233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600" noProof="0">
                <a:solidFill>
                  <a:schemeClr val="bg1"/>
                </a:solidFill>
              </a:rPr>
              <a:t>This document is proprietary and confidential to LACROIX and may not be reproduced without prior authorization</a:t>
            </a:r>
          </a:p>
        </p:txBody>
      </p:sp>
    </p:spTree>
    <p:extLst>
      <p:ext uri="{BB962C8B-B14F-4D97-AF65-F5344CB8AC3E}">
        <p14:creationId xmlns:p14="http://schemas.microsoft.com/office/powerpoint/2010/main" val="164324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0511362-5D31-48F6-BE62-A45A09898B39}"/>
              </a:ext>
            </a:extLst>
          </p:cNvPr>
          <p:cNvSpPr/>
          <p:nvPr userDrawn="1"/>
        </p:nvSpPr>
        <p:spPr>
          <a:xfrm>
            <a:off x="4067861" y="0"/>
            <a:ext cx="1430153" cy="873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rme libre : forme 3">
            <a:extLst>
              <a:ext uri="{FF2B5EF4-FFF2-40B4-BE49-F238E27FC236}">
                <a16:creationId xmlns:a16="http://schemas.microsoft.com/office/drawing/2014/main" id="{A3880F16-350E-4F5D-BBCE-E75ADAEE0DB7}"/>
              </a:ext>
            </a:extLst>
          </p:cNvPr>
          <p:cNvSpPr/>
          <p:nvPr userDrawn="1"/>
        </p:nvSpPr>
        <p:spPr>
          <a:xfrm flipH="1">
            <a:off x="3468044" y="3"/>
            <a:ext cx="2420238" cy="6857997"/>
          </a:xfrm>
          <a:custGeom>
            <a:avLst/>
            <a:gdLst>
              <a:gd name="connsiteX0" fmla="*/ 2502125 w 3369042"/>
              <a:gd name="connsiteY0" fmla="*/ 0 h 6857997"/>
              <a:gd name="connsiteX1" fmla="*/ 3369042 w 3369042"/>
              <a:gd name="connsiteY1" fmla="*/ 0 h 6857997"/>
              <a:gd name="connsiteX2" fmla="*/ 3321114 w 3369042"/>
              <a:gd name="connsiteY2" fmla="*/ 113100 h 6857997"/>
              <a:gd name="connsiteX3" fmla="*/ 2652861 w 3369042"/>
              <a:gd name="connsiteY3" fmla="*/ 6703750 h 6857997"/>
              <a:gd name="connsiteX4" fmla="*/ 2686312 w 3369042"/>
              <a:gd name="connsiteY4" fmla="*/ 6857997 h 6857997"/>
              <a:gd name="connsiteX5" fmla="*/ 0 w 3369042"/>
              <a:gd name="connsiteY5" fmla="*/ 6857996 h 6857997"/>
              <a:gd name="connsiteX6" fmla="*/ 10257 w 3369042"/>
              <a:gd name="connsiteY6" fmla="*/ 6709573 h 6857997"/>
              <a:gd name="connsiteX7" fmla="*/ 67639 w 3369042"/>
              <a:gd name="connsiteY7" fmla="*/ 6194075 h 6857997"/>
              <a:gd name="connsiteX8" fmla="*/ 2382508 w 3369042"/>
              <a:gd name="connsiteY8" fmla="*/ 182610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9042" h="6857997">
                <a:moveTo>
                  <a:pt x="2502125" y="0"/>
                </a:moveTo>
                <a:lnTo>
                  <a:pt x="3369042" y="0"/>
                </a:lnTo>
                <a:lnTo>
                  <a:pt x="3321114" y="113100"/>
                </a:lnTo>
                <a:cubicBezTo>
                  <a:pt x="2317039" y="2622793"/>
                  <a:pt x="2297147" y="4878231"/>
                  <a:pt x="2652861" y="6703750"/>
                </a:cubicBezTo>
                <a:lnTo>
                  <a:pt x="2686312" y="6857997"/>
                </a:lnTo>
                <a:lnTo>
                  <a:pt x="0" y="6857996"/>
                </a:lnTo>
                <a:lnTo>
                  <a:pt x="10257" y="6709573"/>
                </a:lnTo>
                <a:cubicBezTo>
                  <a:pt x="26382" y="6519825"/>
                  <a:pt x="46893" y="6345161"/>
                  <a:pt x="67639" y="6194075"/>
                </a:cubicBezTo>
                <a:cubicBezTo>
                  <a:pt x="392371" y="3823404"/>
                  <a:pt x="1368463" y="1765137"/>
                  <a:pt x="2382508" y="1826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9F661D-04E8-4AC7-A1B6-4533F9022B2E}"/>
              </a:ext>
            </a:extLst>
          </p:cNvPr>
          <p:cNvSpPr/>
          <p:nvPr userDrawn="1"/>
        </p:nvSpPr>
        <p:spPr>
          <a:xfrm>
            <a:off x="4469584" y="0"/>
            <a:ext cx="77224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8111CC47-47A9-4A92-9E1B-5D1E904E0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094" y="2797508"/>
            <a:ext cx="3129426" cy="126298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B42FEF-A389-4DD2-A103-A6E9AF4BD6E2}"/>
              </a:ext>
            </a:extLst>
          </p:cNvPr>
          <p:cNvGrpSpPr/>
          <p:nvPr userDrawn="1"/>
        </p:nvGrpSpPr>
        <p:grpSpPr>
          <a:xfrm>
            <a:off x="9090143" y="2850990"/>
            <a:ext cx="842871" cy="842871"/>
            <a:chOff x="10283352" y="2802188"/>
            <a:chExt cx="891674" cy="891674"/>
          </a:xfrm>
        </p:grpSpPr>
        <p:sp>
          <p:nvSpPr>
            <p:cNvPr id="27" name="Graphic 7">
              <a:extLst>
                <a:ext uri="{FF2B5EF4-FFF2-40B4-BE49-F238E27FC236}">
                  <a16:creationId xmlns:a16="http://schemas.microsoft.com/office/drawing/2014/main" id="{178CEEEB-39BB-4898-8BA4-FCD2DB8B4495}"/>
                </a:ext>
              </a:extLst>
            </p:cNvPr>
            <p:cNvSpPr/>
            <p:nvPr userDrawn="1"/>
          </p:nvSpPr>
          <p:spPr>
            <a:xfrm>
              <a:off x="10512947" y="3105168"/>
              <a:ext cx="432484" cy="304766"/>
            </a:xfrm>
            <a:custGeom>
              <a:avLst/>
              <a:gdLst>
                <a:gd name="connsiteX0" fmla="*/ 603885 w 609600"/>
                <a:gd name="connsiteY0" fmla="*/ 92393 h 429577"/>
                <a:gd name="connsiteX1" fmla="*/ 580073 w 609600"/>
                <a:gd name="connsiteY1" fmla="*/ 31433 h 429577"/>
                <a:gd name="connsiteX2" fmla="*/ 519113 w 609600"/>
                <a:gd name="connsiteY2" fmla="*/ 5715 h 429577"/>
                <a:gd name="connsiteX3" fmla="*/ 304800 w 609600"/>
                <a:gd name="connsiteY3" fmla="*/ 0 h 429577"/>
                <a:gd name="connsiteX4" fmla="*/ 304800 w 609600"/>
                <a:gd name="connsiteY4" fmla="*/ 0 h 429577"/>
                <a:gd name="connsiteX5" fmla="*/ 91440 w 609600"/>
                <a:gd name="connsiteY5" fmla="*/ 5715 h 429577"/>
                <a:gd name="connsiteX6" fmla="*/ 30480 w 609600"/>
                <a:gd name="connsiteY6" fmla="*/ 31433 h 429577"/>
                <a:gd name="connsiteX7" fmla="*/ 6668 w 609600"/>
                <a:gd name="connsiteY7" fmla="*/ 92393 h 429577"/>
                <a:gd name="connsiteX8" fmla="*/ 0 w 609600"/>
                <a:gd name="connsiteY8" fmla="*/ 191453 h 429577"/>
                <a:gd name="connsiteX9" fmla="*/ 0 w 609600"/>
                <a:gd name="connsiteY9" fmla="*/ 238125 h 429577"/>
                <a:gd name="connsiteX10" fmla="*/ 5715 w 609600"/>
                <a:gd name="connsiteY10" fmla="*/ 337185 h 429577"/>
                <a:gd name="connsiteX11" fmla="*/ 29528 w 609600"/>
                <a:gd name="connsiteY11" fmla="*/ 398145 h 429577"/>
                <a:gd name="connsiteX12" fmla="*/ 97155 w 609600"/>
                <a:gd name="connsiteY12" fmla="*/ 423863 h 429577"/>
                <a:gd name="connsiteX13" fmla="*/ 304800 w 609600"/>
                <a:gd name="connsiteY13" fmla="*/ 429578 h 429577"/>
                <a:gd name="connsiteX14" fmla="*/ 518160 w 609600"/>
                <a:gd name="connsiteY14" fmla="*/ 422910 h 429577"/>
                <a:gd name="connsiteX15" fmla="*/ 579120 w 609600"/>
                <a:gd name="connsiteY15" fmla="*/ 397193 h 429577"/>
                <a:gd name="connsiteX16" fmla="*/ 602933 w 609600"/>
                <a:gd name="connsiteY16" fmla="*/ 336233 h 429577"/>
                <a:gd name="connsiteX17" fmla="*/ 609600 w 609600"/>
                <a:gd name="connsiteY17" fmla="*/ 237173 h 429577"/>
                <a:gd name="connsiteX18" fmla="*/ 609600 w 609600"/>
                <a:gd name="connsiteY18" fmla="*/ 190500 h 429577"/>
                <a:gd name="connsiteX19" fmla="*/ 603885 w 609600"/>
                <a:gd name="connsiteY19" fmla="*/ 92393 h 429577"/>
                <a:gd name="connsiteX20" fmla="*/ 241935 w 609600"/>
                <a:gd name="connsiteY20" fmla="*/ 293370 h 429577"/>
                <a:gd name="connsiteX21" fmla="*/ 241935 w 609600"/>
                <a:gd name="connsiteY21" fmla="*/ 121920 h 429577"/>
                <a:gd name="connsiteX22" fmla="*/ 406718 w 609600"/>
                <a:gd name="connsiteY22" fmla="*/ 207645 h 429577"/>
                <a:gd name="connsiteX23" fmla="*/ 241935 w 609600"/>
                <a:gd name="connsiteY23" fmla="*/ 293370 h 429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600" h="429577">
                  <a:moveTo>
                    <a:pt x="603885" y="92393"/>
                  </a:moveTo>
                  <a:cubicBezTo>
                    <a:pt x="603885" y="92393"/>
                    <a:pt x="598170" y="50483"/>
                    <a:pt x="580073" y="31433"/>
                  </a:cubicBezTo>
                  <a:cubicBezTo>
                    <a:pt x="557213" y="7620"/>
                    <a:pt x="530543" y="6667"/>
                    <a:pt x="519113" y="5715"/>
                  </a:cubicBezTo>
                  <a:cubicBezTo>
                    <a:pt x="432435" y="0"/>
                    <a:pt x="304800" y="0"/>
                    <a:pt x="304800" y="0"/>
                  </a:cubicBezTo>
                  <a:lnTo>
                    <a:pt x="304800" y="0"/>
                  </a:lnTo>
                  <a:cubicBezTo>
                    <a:pt x="304800" y="0"/>
                    <a:pt x="177165" y="0"/>
                    <a:pt x="91440" y="5715"/>
                  </a:cubicBezTo>
                  <a:cubicBezTo>
                    <a:pt x="79058" y="6667"/>
                    <a:pt x="53340" y="7620"/>
                    <a:pt x="30480" y="31433"/>
                  </a:cubicBezTo>
                  <a:cubicBezTo>
                    <a:pt x="12383" y="49530"/>
                    <a:pt x="6668" y="92393"/>
                    <a:pt x="6668" y="92393"/>
                  </a:cubicBezTo>
                  <a:cubicBezTo>
                    <a:pt x="6668" y="92393"/>
                    <a:pt x="0" y="141923"/>
                    <a:pt x="0" y="191453"/>
                  </a:cubicBezTo>
                  <a:lnTo>
                    <a:pt x="0" y="238125"/>
                  </a:lnTo>
                  <a:cubicBezTo>
                    <a:pt x="0" y="287655"/>
                    <a:pt x="5715" y="337185"/>
                    <a:pt x="5715" y="337185"/>
                  </a:cubicBezTo>
                  <a:cubicBezTo>
                    <a:pt x="5715" y="337185"/>
                    <a:pt x="11430" y="379095"/>
                    <a:pt x="29528" y="398145"/>
                  </a:cubicBezTo>
                  <a:cubicBezTo>
                    <a:pt x="52388" y="421958"/>
                    <a:pt x="82868" y="421958"/>
                    <a:pt x="97155" y="423863"/>
                  </a:cubicBezTo>
                  <a:cubicBezTo>
                    <a:pt x="145733" y="428625"/>
                    <a:pt x="304800" y="429578"/>
                    <a:pt x="304800" y="429578"/>
                  </a:cubicBezTo>
                  <a:cubicBezTo>
                    <a:pt x="304800" y="429578"/>
                    <a:pt x="432435" y="429578"/>
                    <a:pt x="518160" y="422910"/>
                  </a:cubicBezTo>
                  <a:cubicBezTo>
                    <a:pt x="530543" y="421958"/>
                    <a:pt x="556260" y="421005"/>
                    <a:pt x="579120" y="397193"/>
                  </a:cubicBezTo>
                  <a:cubicBezTo>
                    <a:pt x="597218" y="379095"/>
                    <a:pt x="602933" y="336233"/>
                    <a:pt x="602933" y="336233"/>
                  </a:cubicBezTo>
                  <a:cubicBezTo>
                    <a:pt x="602933" y="336233"/>
                    <a:pt x="609600" y="286703"/>
                    <a:pt x="609600" y="237173"/>
                  </a:cubicBezTo>
                  <a:lnTo>
                    <a:pt x="609600" y="190500"/>
                  </a:lnTo>
                  <a:cubicBezTo>
                    <a:pt x="609600" y="141923"/>
                    <a:pt x="603885" y="92393"/>
                    <a:pt x="603885" y="92393"/>
                  </a:cubicBezTo>
                  <a:close/>
                  <a:moveTo>
                    <a:pt x="241935" y="293370"/>
                  </a:moveTo>
                  <a:lnTo>
                    <a:pt x="241935" y="121920"/>
                  </a:lnTo>
                  <a:lnTo>
                    <a:pt x="406718" y="207645"/>
                  </a:lnTo>
                  <a:lnTo>
                    <a:pt x="241935" y="29337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Oval 34">
              <a:hlinkClick r:id="rId2"/>
              <a:extLst>
                <a:ext uri="{FF2B5EF4-FFF2-40B4-BE49-F238E27FC236}">
                  <a16:creationId xmlns:a16="http://schemas.microsoft.com/office/drawing/2014/main" id="{1437F9EE-E492-4DE7-B9EC-110C1E314138}"/>
                </a:ext>
              </a:extLst>
            </p:cNvPr>
            <p:cNvSpPr/>
            <p:nvPr userDrawn="1"/>
          </p:nvSpPr>
          <p:spPr>
            <a:xfrm>
              <a:off x="10283352" y="2802188"/>
              <a:ext cx="891674" cy="89167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BED9666-DA57-49EC-9E11-DE9AA2DAB534}"/>
              </a:ext>
            </a:extLst>
          </p:cNvPr>
          <p:cNvGrpSpPr/>
          <p:nvPr userDrawn="1"/>
        </p:nvGrpSpPr>
        <p:grpSpPr>
          <a:xfrm>
            <a:off x="7848132" y="2850990"/>
            <a:ext cx="842871" cy="842871"/>
            <a:chOff x="8719294" y="2802188"/>
            <a:chExt cx="891674" cy="891674"/>
          </a:xfrm>
        </p:grpSpPr>
        <p:sp>
          <p:nvSpPr>
            <p:cNvPr id="28" name="Graphic 13">
              <a:extLst>
                <a:ext uri="{FF2B5EF4-FFF2-40B4-BE49-F238E27FC236}">
                  <a16:creationId xmlns:a16="http://schemas.microsoft.com/office/drawing/2014/main" id="{B2D2FEEB-B9A0-4788-8B10-136D203B6FC1}"/>
                </a:ext>
              </a:extLst>
            </p:cNvPr>
            <p:cNvSpPr/>
            <p:nvPr userDrawn="1"/>
          </p:nvSpPr>
          <p:spPr>
            <a:xfrm>
              <a:off x="8979903" y="3063086"/>
              <a:ext cx="370456" cy="369878"/>
            </a:xfrm>
            <a:custGeom>
              <a:avLst/>
              <a:gdLst>
                <a:gd name="connsiteX0" fmla="*/ 583883 w 610552"/>
                <a:gd name="connsiteY0" fmla="*/ 0 h 609600"/>
                <a:gd name="connsiteX1" fmla="*/ 25718 w 610552"/>
                <a:gd name="connsiteY1" fmla="*/ 0 h 609600"/>
                <a:gd name="connsiteX2" fmla="*/ 0 w 610552"/>
                <a:gd name="connsiteY2" fmla="*/ 25718 h 609600"/>
                <a:gd name="connsiteX3" fmla="*/ 0 w 610552"/>
                <a:gd name="connsiteY3" fmla="*/ 584835 h 609600"/>
                <a:gd name="connsiteX4" fmla="*/ 25718 w 610552"/>
                <a:gd name="connsiteY4" fmla="*/ 609600 h 609600"/>
                <a:gd name="connsiteX5" fmla="*/ 584835 w 610552"/>
                <a:gd name="connsiteY5" fmla="*/ 609600 h 609600"/>
                <a:gd name="connsiteX6" fmla="*/ 610553 w 610552"/>
                <a:gd name="connsiteY6" fmla="*/ 583883 h 609600"/>
                <a:gd name="connsiteX7" fmla="*/ 610553 w 610552"/>
                <a:gd name="connsiteY7" fmla="*/ 25718 h 609600"/>
                <a:gd name="connsiteX8" fmla="*/ 583883 w 610552"/>
                <a:gd name="connsiteY8" fmla="*/ 0 h 609600"/>
                <a:gd name="connsiteX9" fmla="*/ 180975 w 610552"/>
                <a:gd name="connsiteY9" fmla="*/ 519113 h 609600"/>
                <a:gd name="connsiteX10" fmla="*/ 90488 w 610552"/>
                <a:gd name="connsiteY10" fmla="*/ 519113 h 609600"/>
                <a:gd name="connsiteX11" fmla="*/ 90488 w 610552"/>
                <a:gd name="connsiteY11" fmla="*/ 228600 h 609600"/>
                <a:gd name="connsiteX12" fmla="*/ 180975 w 610552"/>
                <a:gd name="connsiteY12" fmla="*/ 228600 h 609600"/>
                <a:gd name="connsiteX13" fmla="*/ 180975 w 610552"/>
                <a:gd name="connsiteY13" fmla="*/ 519113 h 609600"/>
                <a:gd name="connsiteX14" fmla="*/ 135255 w 610552"/>
                <a:gd name="connsiteY14" fmla="*/ 188595 h 609600"/>
                <a:gd name="connsiteX15" fmla="*/ 82868 w 610552"/>
                <a:gd name="connsiteY15" fmla="*/ 136208 h 609600"/>
                <a:gd name="connsiteX16" fmla="*/ 135255 w 610552"/>
                <a:gd name="connsiteY16" fmla="*/ 83820 h 609600"/>
                <a:gd name="connsiteX17" fmla="*/ 187643 w 610552"/>
                <a:gd name="connsiteY17" fmla="*/ 136208 h 609600"/>
                <a:gd name="connsiteX18" fmla="*/ 135255 w 610552"/>
                <a:gd name="connsiteY18" fmla="*/ 188595 h 609600"/>
                <a:gd name="connsiteX19" fmla="*/ 519113 w 610552"/>
                <a:gd name="connsiteY19" fmla="*/ 519113 h 609600"/>
                <a:gd name="connsiteX20" fmla="*/ 428625 w 610552"/>
                <a:gd name="connsiteY20" fmla="*/ 519113 h 609600"/>
                <a:gd name="connsiteX21" fmla="*/ 428625 w 610552"/>
                <a:gd name="connsiteY21" fmla="*/ 378143 h 609600"/>
                <a:gd name="connsiteX22" fmla="*/ 381953 w 610552"/>
                <a:gd name="connsiteY22" fmla="*/ 300990 h 609600"/>
                <a:gd name="connsiteX23" fmla="*/ 327660 w 610552"/>
                <a:gd name="connsiteY23" fmla="*/ 375285 h 609600"/>
                <a:gd name="connsiteX24" fmla="*/ 327660 w 610552"/>
                <a:gd name="connsiteY24" fmla="*/ 519113 h 609600"/>
                <a:gd name="connsiteX25" fmla="*/ 237173 w 610552"/>
                <a:gd name="connsiteY25" fmla="*/ 519113 h 609600"/>
                <a:gd name="connsiteX26" fmla="*/ 237173 w 610552"/>
                <a:gd name="connsiteY26" fmla="*/ 228600 h 609600"/>
                <a:gd name="connsiteX27" fmla="*/ 323850 w 610552"/>
                <a:gd name="connsiteY27" fmla="*/ 228600 h 609600"/>
                <a:gd name="connsiteX28" fmla="*/ 323850 w 610552"/>
                <a:gd name="connsiteY28" fmla="*/ 268605 h 609600"/>
                <a:gd name="connsiteX29" fmla="*/ 324803 w 610552"/>
                <a:gd name="connsiteY29" fmla="*/ 268605 h 609600"/>
                <a:gd name="connsiteX30" fmla="*/ 410528 w 610552"/>
                <a:gd name="connsiteY30" fmla="*/ 221933 h 609600"/>
                <a:gd name="connsiteX31" fmla="*/ 519113 w 610552"/>
                <a:gd name="connsiteY31" fmla="*/ 360045 h 609600"/>
                <a:gd name="connsiteX32" fmla="*/ 519113 w 610552"/>
                <a:gd name="connsiteY32" fmla="*/ 519113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10552" h="609600">
                  <a:moveTo>
                    <a:pt x="583883" y="0"/>
                  </a:moveTo>
                  <a:lnTo>
                    <a:pt x="25718" y="0"/>
                  </a:lnTo>
                  <a:cubicBezTo>
                    <a:pt x="11430" y="0"/>
                    <a:pt x="0" y="11430"/>
                    <a:pt x="0" y="25718"/>
                  </a:cubicBezTo>
                  <a:lnTo>
                    <a:pt x="0" y="584835"/>
                  </a:lnTo>
                  <a:cubicBezTo>
                    <a:pt x="0" y="598170"/>
                    <a:pt x="11430" y="609600"/>
                    <a:pt x="25718" y="609600"/>
                  </a:cubicBezTo>
                  <a:lnTo>
                    <a:pt x="584835" y="609600"/>
                  </a:lnTo>
                  <a:cubicBezTo>
                    <a:pt x="599123" y="609600"/>
                    <a:pt x="610553" y="598170"/>
                    <a:pt x="610553" y="583883"/>
                  </a:cubicBezTo>
                  <a:lnTo>
                    <a:pt x="610553" y="25718"/>
                  </a:lnTo>
                  <a:cubicBezTo>
                    <a:pt x="609600" y="11430"/>
                    <a:pt x="598170" y="0"/>
                    <a:pt x="583883" y="0"/>
                  </a:cubicBezTo>
                  <a:close/>
                  <a:moveTo>
                    <a:pt x="180975" y="519113"/>
                  </a:moveTo>
                  <a:lnTo>
                    <a:pt x="90488" y="519113"/>
                  </a:lnTo>
                  <a:lnTo>
                    <a:pt x="90488" y="228600"/>
                  </a:lnTo>
                  <a:lnTo>
                    <a:pt x="180975" y="228600"/>
                  </a:lnTo>
                  <a:lnTo>
                    <a:pt x="180975" y="519113"/>
                  </a:lnTo>
                  <a:close/>
                  <a:moveTo>
                    <a:pt x="135255" y="188595"/>
                  </a:moveTo>
                  <a:cubicBezTo>
                    <a:pt x="106680" y="188595"/>
                    <a:pt x="82868" y="164783"/>
                    <a:pt x="82868" y="136208"/>
                  </a:cubicBezTo>
                  <a:cubicBezTo>
                    <a:pt x="82868" y="107633"/>
                    <a:pt x="106680" y="83820"/>
                    <a:pt x="135255" y="83820"/>
                  </a:cubicBezTo>
                  <a:cubicBezTo>
                    <a:pt x="163830" y="83820"/>
                    <a:pt x="187643" y="107633"/>
                    <a:pt x="187643" y="136208"/>
                  </a:cubicBezTo>
                  <a:cubicBezTo>
                    <a:pt x="187643" y="165735"/>
                    <a:pt x="164783" y="188595"/>
                    <a:pt x="135255" y="188595"/>
                  </a:cubicBezTo>
                  <a:close/>
                  <a:moveTo>
                    <a:pt x="519113" y="519113"/>
                  </a:moveTo>
                  <a:lnTo>
                    <a:pt x="428625" y="519113"/>
                  </a:lnTo>
                  <a:lnTo>
                    <a:pt x="428625" y="378143"/>
                  </a:lnTo>
                  <a:cubicBezTo>
                    <a:pt x="428625" y="344805"/>
                    <a:pt x="427673" y="300990"/>
                    <a:pt x="381953" y="300990"/>
                  </a:cubicBezTo>
                  <a:cubicBezTo>
                    <a:pt x="335280" y="300990"/>
                    <a:pt x="327660" y="338138"/>
                    <a:pt x="327660" y="375285"/>
                  </a:cubicBezTo>
                  <a:lnTo>
                    <a:pt x="327660" y="519113"/>
                  </a:lnTo>
                  <a:lnTo>
                    <a:pt x="237173" y="519113"/>
                  </a:lnTo>
                  <a:lnTo>
                    <a:pt x="237173" y="228600"/>
                  </a:lnTo>
                  <a:lnTo>
                    <a:pt x="323850" y="228600"/>
                  </a:lnTo>
                  <a:lnTo>
                    <a:pt x="323850" y="268605"/>
                  </a:lnTo>
                  <a:lnTo>
                    <a:pt x="324803" y="268605"/>
                  </a:lnTo>
                  <a:cubicBezTo>
                    <a:pt x="337185" y="245745"/>
                    <a:pt x="366713" y="221933"/>
                    <a:pt x="410528" y="221933"/>
                  </a:cubicBezTo>
                  <a:cubicBezTo>
                    <a:pt x="501968" y="221933"/>
                    <a:pt x="519113" y="281940"/>
                    <a:pt x="519113" y="360045"/>
                  </a:cubicBezTo>
                  <a:lnTo>
                    <a:pt x="519113" y="51911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Oval 35">
              <a:hlinkClick r:id="rId3"/>
              <a:extLst>
                <a:ext uri="{FF2B5EF4-FFF2-40B4-BE49-F238E27FC236}">
                  <a16:creationId xmlns:a16="http://schemas.microsoft.com/office/drawing/2014/main" id="{CC07F2E5-6D76-4BB9-81E7-582FCCEFA288}"/>
                </a:ext>
              </a:extLst>
            </p:cNvPr>
            <p:cNvSpPr/>
            <p:nvPr userDrawn="1"/>
          </p:nvSpPr>
          <p:spPr>
            <a:xfrm>
              <a:off x="8719294" y="2802188"/>
              <a:ext cx="891674" cy="89167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816CCC2-6177-4ADE-BD10-99F7A07EEC90}"/>
              </a:ext>
            </a:extLst>
          </p:cNvPr>
          <p:cNvGrpSpPr/>
          <p:nvPr userDrawn="1"/>
        </p:nvGrpSpPr>
        <p:grpSpPr>
          <a:xfrm>
            <a:off x="6606121" y="2850990"/>
            <a:ext cx="842871" cy="842871"/>
            <a:chOff x="7155235" y="2802188"/>
            <a:chExt cx="891674" cy="891674"/>
          </a:xfrm>
        </p:grpSpPr>
        <p:sp>
          <p:nvSpPr>
            <p:cNvPr id="29" name="Graphic 17">
              <a:extLst>
                <a:ext uri="{FF2B5EF4-FFF2-40B4-BE49-F238E27FC236}">
                  <a16:creationId xmlns:a16="http://schemas.microsoft.com/office/drawing/2014/main" id="{D68089E8-8BC3-4B06-85EB-97144B23660C}"/>
                </a:ext>
              </a:extLst>
            </p:cNvPr>
            <p:cNvSpPr/>
            <p:nvPr userDrawn="1"/>
          </p:nvSpPr>
          <p:spPr>
            <a:xfrm>
              <a:off x="7413885" y="3089983"/>
              <a:ext cx="412474" cy="335136"/>
            </a:xfrm>
            <a:custGeom>
              <a:avLst/>
              <a:gdLst>
                <a:gd name="connsiteX0" fmla="*/ 609600 w 609600"/>
                <a:gd name="connsiteY0" fmla="*/ 59055 h 495300"/>
                <a:gd name="connsiteX1" fmla="*/ 538163 w 609600"/>
                <a:gd name="connsiteY1" fmla="*/ 79058 h 495300"/>
                <a:gd name="connsiteX2" fmla="*/ 593408 w 609600"/>
                <a:gd name="connsiteY2" fmla="*/ 9525 h 495300"/>
                <a:gd name="connsiteX3" fmla="*/ 514350 w 609600"/>
                <a:gd name="connsiteY3" fmla="*/ 40005 h 495300"/>
                <a:gd name="connsiteX4" fmla="*/ 421958 w 609600"/>
                <a:gd name="connsiteY4" fmla="*/ 0 h 495300"/>
                <a:gd name="connsiteX5" fmla="*/ 297180 w 609600"/>
                <a:gd name="connsiteY5" fmla="*/ 124778 h 495300"/>
                <a:gd name="connsiteX6" fmla="*/ 300038 w 609600"/>
                <a:gd name="connsiteY6" fmla="*/ 153353 h 495300"/>
                <a:gd name="connsiteX7" fmla="*/ 42863 w 609600"/>
                <a:gd name="connsiteY7" fmla="*/ 22860 h 495300"/>
                <a:gd name="connsiteX8" fmla="*/ 25718 w 609600"/>
                <a:gd name="connsiteY8" fmla="*/ 85725 h 495300"/>
                <a:gd name="connsiteX9" fmla="*/ 80963 w 609600"/>
                <a:gd name="connsiteY9" fmla="*/ 189548 h 495300"/>
                <a:gd name="connsiteX10" fmla="*/ 24765 w 609600"/>
                <a:gd name="connsiteY10" fmla="*/ 174308 h 495300"/>
                <a:gd name="connsiteX11" fmla="*/ 24765 w 609600"/>
                <a:gd name="connsiteY11" fmla="*/ 176213 h 495300"/>
                <a:gd name="connsiteX12" fmla="*/ 124778 w 609600"/>
                <a:gd name="connsiteY12" fmla="*/ 299085 h 495300"/>
                <a:gd name="connsiteX13" fmla="*/ 91440 w 609600"/>
                <a:gd name="connsiteY13" fmla="*/ 303848 h 495300"/>
                <a:gd name="connsiteX14" fmla="*/ 67628 w 609600"/>
                <a:gd name="connsiteY14" fmla="*/ 301943 h 495300"/>
                <a:gd name="connsiteX15" fmla="*/ 184785 w 609600"/>
                <a:gd name="connsiteY15" fmla="*/ 388620 h 495300"/>
                <a:gd name="connsiteX16" fmla="*/ 29528 w 609600"/>
                <a:gd name="connsiteY16" fmla="*/ 441960 h 495300"/>
                <a:gd name="connsiteX17" fmla="*/ 0 w 609600"/>
                <a:gd name="connsiteY17" fmla="*/ 440055 h 495300"/>
                <a:gd name="connsiteX18" fmla="*/ 191453 w 609600"/>
                <a:gd name="connsiteY18" fmla="*/ 495300 h 495300"/>
                <a:gd name="connsiteX19" fmla="*/ 547688 w 609600"/>
                <a:gd name="connsiteY19" fmla="*/ 139065 h 495300"/>
                <a:gd name="connsiteX20" fmla="*/ 547688 w 609600"/>
                <a:gd name="connsiteY20" fmla="*/ 122873 h 495300"/>
                <a:gd name="connsiteX21" fmla="*/ 609600 w 609600"/>
                <a:gd name="connsiteY21" fmla="*/ 59055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09600" h="495300">
                  <a:moveTo>
                    <a:pt x="609600" y="59055"/>
                  </a:moveTo>
                  <a:cubicBezTo>
                    <a:pt x="586740" y="68580"/>
                    <a:pt x="562928" y="76200"/>
                    <a:pt x="538163" y="79058"/>
                  </a:cubicBezTo>
                  <a:cubicBezTo>
                    <a:pt x="563880" y="63818"/>
                    <a:pt x="583883" y="39053"/>
                    <a:pt x="593408" y="9525"/>
                  </a:cubicBezTo>
                  <a:cubicBezTo>
                    <a:pt x="569595" y="23813"/>
                    <a:pt x="542925" y="34290"/>
                    <a:pt x="514350" y="40005"/>
                  </a:cubicBezTo>
                  <a:cubicBezTo>
                    <a:pt x="490538" y="15240"/>
                    <a:pt x="458153" y="0"/>
                    <a:pt x="421958" y="0"/>
                  </a:cubicBezTo>
                  <a:cubicBezTo>
                    <a:pt x="352425" y="0"/>
                    <a:pt x="297180" y="56197"/>
                    <a:pt x="297180" y="124778"/>
                  </a:cubicBezTo>
                  <a:cubicBezTo>
                    <a:pt x="297180" y="134303"/>
                    <a:pt x="298133" y="143828"/>
                    <a:pt x="300038" y="153353"/>
                  </a:cubicBezTo>
                  <a:cubicBezTo>
                    <a:pt x="196215" y="148590"/>
                    <a:pt x="103823" y="98107"/>
                    <a:pt x="42863" y="22860"/>
                  </a:cubicBezTo>
                  <a:cubicBezTo>
                    <a:pt x="32385" y="40958"/>
                    <a:pt x="25718" y="62865"/>
                    <a:pt x="25718" y="85725"/>
                  </a:cubicBezTo>
                  <a:cubicBezTo>
                    <a:pt x="25718" y="129540"/>
                    <a:pt x="47625" y="167640"/>
                    <a:pt x="80963" y="189548"/>
                  </a:cubicBezTo>
                  <a:cubicBezTo>
                    <a:pt x="60008" y="188595"/>
                    <a:pt x="40958" y="182880"/>
                    <a:pt x="24765" y="174308"/>
                  </a:cubicBezTo>
                  <a:cubicBezTo>
                    <a:pt x="24765" y="175260"/>
                    <a:pt x="24765" y="175260"/>
                    <a:pt x="24765" y="176213"/>
                  </a:cubicBezTo>
                  <a:cubicBezTo>
                    <a:pt x="24765" y="237173"/>
                    <a:pt x="67628" y="287655"/>
                    <a:pt x="124778" y="299085"/>
                  </a:cubicBezTo>
                  <a:cubicBezTo>
                    <a:pt x="114300" y="301943"/>
                    <a:pt x="102870" y="303848"/>
                    <a:pt x="91440" y="303848"/>
                  </a:cubicBezTo>
                  <a:cubicBezTo>
                    <a:pt x="83820" y="303848"/>
                    <a:pt x="75248" y="302895"/>
                    <a:pt x="67628" y="301943"/>
                  </a:cubicBezTo>
                  <a:cubicBezTo>
                    <a:pt x="83820" y="351473"/>
                    <a:pt x="129540" y="387668"/>
                    <a:pt x="184785" y="388620"/>
                  </a:cubicBezTo>
                  <a:cubicBezTo>
                    <a:pt x="141923" y="421958"/>
                    <a:pt x="87630" y="441960"/>
                    <a:pt x="29528" y="441960"/>
                  </a:cubicBezTo>
                  <a:cubicBezTo>
                    <a:pt x="19050" y="441960"/>
                    <a:pt x="9525" y="441008"/>
                    <a:pt x="0" y="440055"/>
                  </a:cubicBezTo>
                  <a:cubicBezTo>
                    <a:pt x="55245" y="474345"/>
                    <a:pt x="120968" y="495300"/>
                    <a:pt x="191453" y="495300"/>
                  </a:cubicBezTo>
                  <a:cubicBezTo>
                    <a:pt x="421958" y="495300"/>
                    <a:pt x="547688" y="304800"/>
                    <a:pt x="547688" y="139065"/>
                  </a:cubicBezTo>
                  <a:cubicBezTo>
                    <a:pt x="547688" y="133350"/>
                    <a:pt x="547688" y="128588"/>
                    <a:pt x="547688" y="122873"/>
                  </a:cubicBezTo>
                  <a:cubicBezTo>
                    <a:pt x="571500" y="105728"/>
                    <a:pt x="592455" y="83820"/>
                    <a:pt x="609600" y="5905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Oval 36">
              <a:hlinkClick r:id="rId4"/>
              <a:extLst>
                <a:ext uri="{FF2B5EF4-FFF2-40B4-BE49-F238E27FC236}">
                  <a16:creationId xmlns:a16="http://schemas.microsoft.com/office/drawing/2014/main" id="{42A4FFCE-33CA-45B0-8390-1ECDD53955BC}"/>
                </a:ext>
              </a:extLst>
            </p:cNvPr>
            <p:cNvSpPr/>
            <p:nvPr userDrawn="1"/>
          </p:nvSpPr>
          <p:spPr>
            <a:xfrm>
              <a:off x="7155235" y="2802188"/>
              <a:ext cx="891674" cy="89167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713513E-2650-4EA2-8924-C58EE2A23F45}"/>
              </a:ext>
            </a:extLst>
          </p:cNvPr>
          <p:cNvGrpSpPr/>
          <p:nvPr userDrawn="1"/>
        </p:nvGrpSpPr>
        <p:grpSpPr>
          <a:xfrm>
            <a:off x="5364110" y="2850990"/>
            <a:ext cx="842871" cy="842871"/>
            <a:chOff x="5591176" y="2802188"/>
            <a:chExt cx="891674" cy="891674"/>
          </a:xfrm>
        </p:grpSpPr>
        <p:grpSp>
          <p:nvGrpSpPr>
            <p:cNvPr id="30" name="Graphic 20">
              <a:extLst>
                <a:ext uri="{FF2B5EF4-FFF2-40B4-BE49-F238E27FC236}">
                  <a16:creationId xmlns:a16="http://schemas.microsoft.com/office/drawing/2014/main" id="{7F3D6945-AE08-4FC2-A04F-11466E84F4BB}"/>
                </a:ext>
              </a:extLst>
            </p:cNvPr>
            <p:cNvGrpSpPr/>
            <p:nvPr userDrawn="1"/>
          </p:nvGrpSpPr>
          <p:grpSpPr>
            <a:xfrm>
              <a:off x="5856037" y="3067051"/>
              <a:ext cx="361954" cy="361950"/>
              <a:chOff x="5810245" y="3143245"/>
              <a:chExt cx="571509" cy="571505"/>
            </a:xfrm>
            <a:solidFill>
              <a:schemeClr val="bg1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6D23329-7AE4-45B9-B87A-A606CABA1253}"/>
                  </a:ext>
                </a:extLst>
              </p:cNvPr>
              <p:cNvSpPr/>
              <p:nvPr/>
            </p:nvSpPr>
            <p:spPr>
              <a:xfrm>
                <a:off x="5991229" y="3324459"/>
                <a:ext cx="209311" cy="209315"/>
              </a:xfrm>
              <a:custGeom>
                <a:avLst/>
                <a:gdLst>
                  <a:gd name="connsiteX0" fmla="*/ 19046 w 209311"/>
                  <a:gd name="connsiteY0" fmla="*/ 209316 h 209315"/>
                  <a:gd name="connsiteX1" fmla="*/ 0 w 209311"/>
                  <a:gd name="connsiteY1" fmla="*/ 190262 h 209315"/>
                  <a:gd name="connsiteX2" fmla="*/ 5578 w 209311"/>
                  <a:gd name="connsiteY2" fmla="*/ 176798 h 209315"/>
                  <a:gd name="connsiteX3" fmla="*/ 177028 w 209311"/>
                  <a:gd name="connsiteY3" fmla="*/ 5348 h 209315"/>
                  <a:gd name="connsiteX4" fmla="*/ 203964 w 209311"/>
                  <a:gd name="connsiteY4" fmla="*/ 5816 h 209315"/>
                  <a:gd name="connsiteX5" fmla="*/ 203964 w 209311"/>
                  <a:gd name="connsiteY5" fmla="*/ 32284 h 209315"/>
                  <a:gd name="connsiteX6" fmla="*/ 32514 w 209311"/>
                  <a:gd name="connsiteY6" fmla="*/ 203734 h 209315"/>
                  <a:gd name="connsiteX7" fmla="*/ 19046 w 209311"/>
                  <a:gd name="connsiteY7" fmla="*/ 209316 h 209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9311" h="209315">
                    <a:moveTo>
                      <a:pt x="19046" y="209316"/>
                    </a:moveTo>
                    <a:cubicBezTo>
                      <a:pt x="8525" y="209314"/>
                      <a:pt x="-2" y="200783"/>
                      <a:pt x="0" y="190262"/>
                    </a:cubicBezTo>
                    <a:cubicBezTo>
                      <a:pt x="1" y="185212"/>
                      <a:pt x="2007" y="180369"/>
                      <a:pt x="5578" y="176798"/>
                    </a:cubicBezTo>
                    <a:lnTo>
                      <a:pt x="177028" y="5348"/>
                    </a:lnTo>
                    <a:cubicBezTo>
                      <a:pt x="184595" y="-1961"/>
                      <a:pt x="196655" y="-1752"/>
                      <a:pt x="203964" y="5816"/>
                    </a:cubicBezTo>
                    <a:cubicBezTo>
                      <a:pt x="211094" y="13198"/>
                      <a:pt x="211094" y="24902"/>
                      <a:pt x="203964" y="32284"/>
                    </a:cubicBezTo>
                    <a:lnTo>
                      <a:pt x="32514" y="203734"/>
                    </a:lnTo>
                    <a:cubicBezTo>
                      <a:pt x="28949" y="207316"/>
                      <a:pt x="24100" y="209325"/>
                      <a:pt x="19046" y="2093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442E8BB-A207-4F39-8CFC-BF69E166060C}"/>
                  </a:ext>
                </a:extLst>
              </p:cNvPr>
              <p:cNvSpPr/>
              <p:nvPr/>
            </p:nvSpPr>
            <p:spPr>
              <a:xfrm>
                <a:off x="6038845" y="3143245"/>
                <a:ext cx="342909" cy="342905"/>
              </a:xfrm>
              <a:custGeom>
                <a:avLst/>
                <a:gdLst>
                  <a:gd name="connsiteX0" fmla="*/ 168864 w 342909"/>
                  <a:gd name="connsiteY0" fmla="*/ 342905 h 342905"/>
                  <a:gd name="connsiteX1" fmla="*/ 121715 w 342909"/>
                  <a:gd name="connsiteY1" fmla="*/ 323379 h 342905"/>
                  <a:gd name="connsiteX2" fmla="*/ 97560 w 342909"/>
                  <a:gd name="connsiteY2" fmla="*/ 299214 h 342905"/>
                  <a:gd name="connsiteX3" fmla="*/ 124516 w 342909"/>
                  <a:gd name="connsiteY3" fmla="*/ 272277 h 342905"/>
                  <a:gd name="connsiteX4" fmla="*/ 148661 w 342909"/>
                  <a:gd name="connsiteY4" fmla="*/ 296451 h 342905"/>
                  <a:gd name="connsiteX5" fmla="*/ 189067 w 342909"/>
                  <a:gd name="connsiteY5" fmla="*/ 296451 h 342905"/>
                  <a:gd name="connsiteX6" fmla="*/ 296442 w 342909"/>
                  <a:gd name="connsiteY6" fmla="*/ 189067 h 342905"/>
                  <a:gd name="connsiteX7" fmla="*/ 296445 w 342909"/>
                  <a:gd name="connsiteY7" fmla="*/ 148655 h 342905"/>
                  <a:gd name="connsiteX8" fmla="*/ 296442 w 342909"/>
                  <a:gd name="connsiteY8" fmla="*/ 148652 h 342905"/>
                  <a:gd name="connsiteX9" fmla="*/ 194258 w 342909"/>
                  <a:gd name="connsiteY9" fmla="*/ 46468 h 342905"/>
                  <a:gd name="connsiteX10" fmla="*/ 153847 w 342909"/>
                  <a:gd name="connsiteY10" fmla="*/ 46464 h 342905"/>
                  <a:gd name="connsiteX11" fmla="*/ 153843 w 342909"/>
                  <a:gd name="connsiteY11" fmla="*/ 46468 h 342905"/>
                  <a:gd name="connsiteX12" fmla="*/ 46468 w 342909"/>
                  <a:gd name="connsiteY12" fmla="*/ 153843 h 342905"/>
                  <a:gd name="connsiteX13" fmla="*/ 46464 w 342909"/>
                  <a:gd name="connsiteY13" fmla="*/ 194254 h 342905"/>
                  <a:gd name="connsiteX14" fmla="*/ 46468 w 342909"/>
                  <a:gd name="connsiteY14" fmla="*/ 194258 h 342905"/>
                  <a:gd name="connsiteX15" fmla="*/ 70633 w 342909"/>
                  <a:gd name="connsiteY15" fmla="*/ 218394 h 342905"/>
                  <a:gd name="connsiteX16" fmla="*/ 43696 w 342909"/>
                  <a:gd name="connsiteY16" fmla="*/ 245350 h 342905"/>
                  <a:gd name="connsiteX17" fmla="*/ 19531 w 342909"/>
                  <a:gd name="connsiteY17" fmla="*/ 221204 h 342905"/>
                  <a:gd name="connsiteX18" fmla="*/ 19526 w 342909"/>
                  <a:gd name="connsiteY18" fmla="*/ 126911 h 342905"/>
                  <a:gd name="connsiteX19" fmla="*/ 19531 w 342909"/>
                  <a:gd name="connsiteY19" fmla="*/ 126906 h 342905"/>
                  <a:gd name="connsiteX20" fmla="*/ 126906 w 342909"/>
                  <a:gd name="connsiteY20" fmla="*/ 19531 h 342905"/>
                  <a:gd name="connsiteX21" fmla="*/ 221199 w 342909"/>
                  <a:gd name="connsiteY21" fmla="*/ 19526 h 342905"/>
                  <a:gd name="connsiteX22" fmla="*/ 221204 w 342909"/>
                  <a:gd name="connsiteY22" fmla="*/ 19531 h 342905"/>
                  <a:gd name="connsiteX23" fmla="*/ 323379 w 342909"/>
                  <a:gd name="connsiteY23" fmla="*/ 121715 h 342905"/>
                  <a:gd name="connsiteX24" fmla="*/ 323383 w 342909"/>
                  <a:gd name="connsiteY24" fmla="*/ 216008 h 342905"/>
                  <a:gd name="connsiteX25" fmla="*/ 323379 w 342909"/>
                  <a:gd name="connsiteY25" fmla="*/ 216013 h 342905"/>
                  <a:gd name="connsiteX26" fmla="*/ 216003 w 342909"/>
                  <a:gd name="connsiteY26" fmla="*/ 323379 h 342905"/>
                  <a:gd name="connsiteX27" fmla="*/ 168864 w 342909"/>
                  <a:gd name="connsiteY27" fmla="*/ 342905 h 34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42909" h="342905">
                    <a:moveTo>
                      <a:pt x="168864" y="342905"/>
                    </a:moveTo>
                    <a:cubicBezTo>
                      <a:pt x="151171" y="342955"/>
                      <a:pt x="134193" y="335923"/>
                      <a:pt x="121715" y="323379"/>
                    </a:cubicBezTo>
                    <a:lnTo>
                      <a:pt x="97560" y="299214"/>
                    </a:lnTo>
                    <a:lnTo>
                      <a:pt x="124516" y="272277"/>
                    </a:lnTo>
                    <a:lnTo>
                      <a:pt x="148661" y="296451"/>
                    </a:lnTo>
                    <a:cubicBezTo>
                      <a:pt x="159820" y="307607"/>
                      <a:pt x="177908" y="307607"/>
                      <a:pt x="189067" y="296451"/>
                    </a:cubicBezTo>
                    <a:lnTo>
                      <a:pt x="296442" y="189067"/>
                    </a:lnTo>
                    <a:cubicBezTo>
                      <a:pt x="307602" y="177908"/>
                      <a:pt x="307604" y="159816"/>
                      <a:pt x="296445" y="148655"/>
                    </a:cubicBezTo>
                    <a:cubicBezTo>
                      <a:pt x="296444" y="148654"/>
                      <a:pt x="296443" y="148653"/>
                      <a:pt x="296442" y="148652"/>
                    </a:cubicBezTo>
                    <a:lnTo>
                      <a:pt x="194258" y="46468"/>
                    </a:lnTo>
                    <a:cubicBezTo>
                      <a:pt x="183099" y="35308"/>
                      <a:pt x="165007" y="35306"/>
                      <a:pt x="153847" y="46464"/>
                    </a:cubicBezTo>
                    <a:cubicBezTo>
                      <a:pt x="153845" y="46465"/>
                      <a:pt x="153844" y="46467"/>
                      <a:pt x="153843" y="46468"/>
                    </a:cubicBezTo>
                    <a:lnTo>
                      <a:pt x="46468" y="153843"/>
                    </a:lnTo>
                    <a:cubicBezTo>
                      <a:pt x="35308" y="165001"/>
                      <a:pt x="35306" y="183094"/>
                      <a:pt x="46464" y="194254"/>
                    </a:cubicBezTo>
                    <a:cubicBezTo>
                      <a:pt x="46466" y="194255"/>
                      <a:pt x="46467" y="194257"/>
                      <a:pt x="46468" y="194258"/>
                    </a:cubicBezTo>
                    <a:lnTo>
                      <a:pt x="70633" y="218394"/>
                    </a:lnTo>
                    <a:lnTo>
                      <a:pt x="43696" y="245350"/>
                    </a:lnTo>
                    <a:lnTo>
                      <a:pt x="19531" y="221204"/>
                    </a:lnTo>
                    <a:cubicBezTo>
                      <a:pt x="-6508" y="195167"/>
                      <a:pt x="-6511" y="152951"/>
                      <a:pt x="19526" y="126911"/>
                    </a:cubicBezTo>
                    <a:cubicBezTo>
                      <a:pt x="19528" y="126910"/>
                      <a:pt x="19529" y="126908"/>
                      <a:pt x="19531" y="126906"/>
                    </a:cubicBezTo>
                    <a:lnTo>
                      <a:pt x="126906" y="19531"/>
                    </a:lnTo>
                    <a:cubicBezTo>
                      <a:pt x="152943" y="-6508"/>
                      <a:pt x="195160" y="-6511"/>
                      <a:pt x="221199" y="19526"/>
                    </a:cubicBezTo>
                    <a:cubicBezTo>
                      <a:pt x="221201" y="19528"/>
                      <a:pt x="221202" y="19529"/>
                      <a:pt x="221204" y="19531"/>
                    </a:cubicBezTo>
                    <a:lnTo>
                      <a:pt x="323379" y="121715"/>
                    </a:lnTo>
                    <a:cubicBezTo>
                      <a:pt x="349418" y="147752"/>
                      <a:pt x="349420" y="189968"/>
                      <a:pt x="323383" y="216008"/>
                    </a:cubicBezTo>
                    <a:cubicBezTo>
                      <a:pt x="323382" y="216010"/>
                      <a:pt x="323380" y="216011"/>
                      <a:pt x="323379" y="216013"/>
                    </a:cubicBezTo>
                    <a:lnTo>
                      <a:pt x="216003" y="323379"/>
                    </a:lnTo>
                    <a:cubicBezTo>
                      <a:pt x="203528" y="335921"/>
                      <a:pt x="186554" y="342952"/>
                      <a:pt x="168864" y="3429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6E39959D-9C3A-4C98-ACC4-4C200DB027E8}"/>
                  </a:ext>
                </a:extLst>
              </p:cNvPr>
              <p:cNvSpPr/>
              <p:nvPr/>
            </p:nvSpPr>
            <p:spPr>
              <a:xfrm>
                <a:off x="5810245" y="3371845"/>
                <a:ext cx="342909" cy="342905"/>
              </a:xfrm>
              <a:custGeom>
                <a:avLst/>
                <a:gdLst>
                  <a:gd name="connsiteX0" fmla="*/ 168864 w 342909"/>
                  <a:gd name="connsiteY0" fmla="*/ 342905 h 342905"/>
                  <a:gd name="connsiteX1" fmla="*/ 121715 w 342909"/>
                  <a:gd name="connsiteY1" fmla="*/ 323379 h 342905"/>
                  <a:gd name="connsiteX2" fmla="*/ 19531 w 342909"/>
                  <a:gd name="connsiteY2" fmla="*/ 221194 h 342905"/>
                  <a:gd name="connsiteX3" fmla="*/ 19526 w 342909"/>
                  <a:gd name="connsiteY3" fmla="*/ 126902 h 342905"/>
                  <a:gd name="connsiteX4" fmla="*/ 19531 w 342909"/>
                  <a:gd name="connsiteY4" fmla="*/ 126897 h 342905"/>
                  <a:gd name="connsiteX5" fmla="*/ 126906 w 342909"/>
                  <a:gd name="connsiteY5" fmla="*/ 19531 h 342905"/>
                  <a:gd name="connsiteX6" fmla="*/ 221199 w 342909"/>
                  <a:gd name="connsiteY6" fmla="*/ 19526 h 342905"/>
                  <a:gd name="connsiteX7" fmla="*/ 221204 w 342909"/>
                  <a:gd name="connsiteY7" fmla="*/ 19531 h 342905"/>
                  <a:gd name="connsiteX8" fmla="*/ 245359 w 342909"/>
                  <a:gd name="connsiteY8" fmla="*/ 43696 h 342905"/>
                  <a:gd name="connsiteX9" fmla="*/ 218404 w 342909"/>
                  <a:gd name="connsiteY9" fmla="*/ 70633 h 342905"/>
                  <a:gd name="connsiteX10" fmla="*/ 194258 w 342909"/>
                  <a:gd name="connsiteY10" fmla="*/ 46458 h 342905"/>
                  <a:gd name="connsiteX11" fmla="*/ 153853 w 342909"/>
                  <a:gd name="connsiteY11" fmla="*/ 46458 h 342905"/>
                  <a:gd name="connsiteX12" fmla="*/ 46468 w 342909"/>
                  <a:gd name="connsiteY12" fmla="*/ 153843 h 342905"/>
                  <a:gd name="connsiteX13" fmla="*/ 46464 w 342909"/>
                  <a:gd name="connsiteY13" fmla="*/ 194254 h 342905"/>
                  <a:gd name="connsiteX14" fmla="*/ 46468 w 342909"/>
                  <a:gd name="connsiteY14" fmla="*/ 194258 h 342905"/>
                  <a:gd name="connsiteX15" fmla="*/ 148652 w 342909"/>
                  <a:gd name="connsiteY15" fmla="*/ 296442 h 342905"/>
                  <a:gd name="connsiteX16" fmla="*/ 189063 w 342909"/>
                  <a:gd name="connsiteY16" fmla="*/ 296445 h 342905"/>
                  <a:gd name="connsiteX17" fmla="*/ 189067 w 342909"/>
                  <a:gd name="connsiteY17" fmla="*/ 296442 h 342905"/>
                  <a:gd name="connsiteX18" fmla="*/ 296442 w 342909"/>
                  <a:gd name="connsiteY18" fmla="*/ 189067 h 342905"/>
                  <a:gd name="connsiteX19" fmla="*/ 296445 w 342909"/>
                  <a:gd name="connsiteY19" fmla="*/ 148655 h 342905"/>
                  <a:gd name="connsiteX20" fmla="*/ 296442 w 342909"/>
                  <a:gd name="connsiteY20" fmla="*/ 148652 h 342905"/>
                  <a:gd name="connsiteX21" fmla="*/ 272277 w 342909"/>
                  <a:gd name="connsiteY21" fmla="*/ 124516 h 342905"/>
                  <a:gd name="connsiteX22" fmla="*/ 299214 w 342909"/>
                  <a:gd name="connsiteY22" fmla="*/ 97560 h 342905"/>
                  <a:gd name="connsiteX23" fmla="*/ 323379 w 342909"/>
                  <a:gd name="connsiteY23" fmla="*/ 121706 h 342905"/>
                  <a:gd name="connsiteX24" fmla="*/ 323383 w 342909"/>
                  <a:gd name="connsiteY24" fmla="*/ 215998 h 342905"/>
                  <a:gd name="connsiteX25" fmla="*/ 323379 w 342909"/>
                  <a:gd name="connsiteY25" fmla="*/ 216003 h 342905"/>
                  <a:gd name="connsiteX26" fmla="*/ 216003 w 342909"/>
                  <a:gd name="connsiteY26" fmla="*/ 323379 h 342905"/>
                  <a:gd name="connsiteX27" fmla="*/ 168864 w 342909"/>
                  <a:gd name="connsiteY27" fmla="*/ 342905 h 34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42909" h="342905">
                    <a:moveTo>
                      <a:pt x="168864" y="342905"/>
                    </a:moveTo>
                    <a:cubicBezTo>
                      <a:pt x="151171" y="342955"/>
                      <a:pt x="134193" y="335923"/>
                      <a:pt x="121715" y="323379"/>
                    </a:cubicBezTo>
                    <a:lnTo>
                      <a:pt x="19531" y="221194"/>
                    </a:lnTo>
                    <a:cubicBezTo>
                      <a:pt x="-6508" y="195157"/>
                      <a:pt x="-6511" y="152941"/>
                      <a:pt x="19526" y="126902"/>
                    </a:cubicBezTo>
                    <a:cubicBezTo>
                      <a:pt x="19528" y="126900"/>
                      <a:pt x="19529" y="126898"/>
                      <a:pt x="19531" y="126897"/>
                    </a:cubicBezTo>
                    <a:lnTo>
                      <a:pt x="126906" y="19531"/>
                    </a:lnTo>
                    <a:cubicBezTo>
                      <a:pt x="152943" y="-6508"/>
                      <a:pt x="195160" y="-6511"/>
                      <a:pt x="221199" y="19526"/>
                    </a:cubicBezTo>
                    <a:cubicBezTo>
                      <a:pt x="221201" y="19528"/>
                      <a:pt x="221202" y="19529"/>
                      <a:pt x="221204" y="19531"/>
                    </a:cubicBezTo>
                    <a:lnTo>
                      <a:pt x="245359" y="43696"/>
                    </a:lnTo>
                    <a:lnTo>
                      <a:pt x="218404" y="70633"/>
                    </a:lnTo>
                    <a:lnTo>
                      <a:pt x="194258" y="46458"/>
                    </a:lnTo>
                    <a:cubicBezTo>
                      <a:pt x="183099" y="35303"/>
                      <a:pt x="165011" y="35303"/>
                      <a:pt x="153853" y="46458"/>
                    </a:cubicBezTo>
                    <a:lnTo>
                      <a:pt x="46468" y="153843"/>
                    </a:lnTo>
                    <a:cubicBezTo>
                      <a:pt x="35308" y="165001"/>
                      <a:pt x="35306" y="183094"/>
                      <a:pt x="46464" y="194254"/>
                    </a:cubicBezTo>
                    <a:cubicBezTo>
                      <a:pt x="46465" y="194255"/>
                      <a:pt x="46467" y="194257"/>
                      <a:pt x="46468" y="194258"/>
                    </a:cubicBezTo>
                    <a:lnTo>
                      <a:pt x="148652" y="296442"/>
                    </a:lnTo>
                    <a:cubicBezTo>
                      <a:pt x="159810" y="307602"/>
                      <a:pt x="177903" y="307604"/>
                      <a:pt x="189063" y="296445"/>
                    </a:cubicBezTo>
                    <a:cubicBezTo>
                      <a:pt x="189064" y="296444"/>
                      <a:pt x="189065" y="296443"/>
                      <a:pt x="189067" y="296442"/>
                    </a:cubicBezTo>
                    <a:lnTo>
                      <a:pt x="296442" y="189067"/>
                    </a:lnTo>
                    <a:cubicBezTo>
                      <a:pt x="307602" y="177908"/>
                      <a:pt x="307604" y="159816"/>
                      <a:pt x="296445" y="148655"/>
                    </a:cubicBezTo>
                    <a:cubicBezTo>
                      <a:pt x="296444" y="148654"/>
                      <a:pt x="296443" y="148653"/>
                      <a:pt x="296442" y="148652"/>
                    </a:cubicBezTo>
                    <a:lnTo>
                      <a:pt x="272277" y="124516"/>
                    </a:lnTo>
                    <a:lnTo>
                      <a:pt x="299214" y="97560"/>
                    </a:lnTo>
                    <a:lnTo>
                      <a:pt x="323379" y="121706"/>
                    </a:lnTo>
                    <a:cubicBezTo>
                      <a:pt x="349418" y="147743"/>
                      <a:pt x="349420" y="189959"/>
                      <a:pt x="323383" y="215998"/>
                    </a:cubicBezTo>
                    <a:cubicBezTo>
                      <a:pt x="323382" y="216000"/>
                      <a:pt x="323380" y="216002"/>
                      <a:pt x="323379" y="216003"/>
                    </a:cubicBezTo>
                    <a:lnTo>
                      <a:pt x="216003" y="323379"/>
                    </a:lnTo>
                    <a:cubicBezTo>
                      <a:pt x="203528" y="335921"/>
                      <a:pt x="186554" y="342952"/>
                      <a:pt x="168864" y="3429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38" name="Oval 37">
              <a:hlinkClick r:id="rId5"/>
              <a:extLst>
                <a:ext uri="{FF2B5EF4-FFF2-40B4-BE49-F238E27FC236}">
                  <a16:creationId xmlns:a16="http://schemas.microsoft.com/office/drawing/2014/main" id="{6A465D78-2211-4C51-A146-9096652A1592}"/>
                </a:ext>
              </a:extLst>
            </p:cNvPr>
            <p:cNvSpPr/>
            <p:nvPr userDrawn="1"/>
          </p:nvSpPr>
          <p:spPr>
            <a:xfrm>
              <a:off x="5591176" y="2802188"/>
              <a:ext cx="891674" cy="89167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30">
            <a:extLst>
              <a:ext uri="{FF2B5EF4-FFF2-40B4-BE49-F238E27FC236}">
                <a16:creationId xmlns:a16="http://schemas.microsoft.com/office/drawing/2014/main" id="{2B889BDF-7306-4893-9DA2-F19F82DED1F9}"/>
              </a:ext>
            </a:extLst>
          </p:cNvPr>
          <p:cNvSpPr txBox="1"/>
          <p:nvPr userDrawn="1"/>
        </p:nvSpPr>
        <p:spPr>
          <a:xfrm>
            <a:off x="6482850" y="6371741"/>
            <a:ext cx="4695849" cy="9233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noProof="0">
                <a:solidFill>
                  <a:schemeClr val="bg1"/>
                </a:solidFill>
              </a:rPr>
              <a:t>This document is proprietary and confidential to LACROIX and may not be reproduced without prior authorization.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D19061-3E69-4AC0-91EA-B7CA642A6165}"/>
              </a:ext>
            </a:extLst>
          </p:cNvPr>
          <p:cNvGrpSpPr/>
          <p:nvPr userDrawn="1"/>
        </p:nvGrpSpPr>
        <p:grpSpPr>
          <a:xfrm>
            <a:off x="10332155" y="2850990"/>
            <a:ext cx="842871" cy="842871"/>
            <a:chOff x="10332155" y="2850990"/>
            <a:chExt cx="842871" cy="842871"/>
          </a:xfrm>
        </p:grpSpPr>
        <p:grpSp>
          <p:nvGrpSpPr>
            <p:cNvPr id="9" name="Graphic 7">
              <a:extLst>
                <a:ext uri="{FF2B5EF4-FFF2-40B4-BE49-F238E27FC236}">
                  <a16:creationId xmlns:a16="http://schemas.microsoft.com/office/drawing/2014/main" id="{D94086B0-8DC0-4BE0-A959-EC671E7FC308}"/>
                </a:ext>
              </a:extLst>
            </p:cNvPr>
            <p:cNvGrpSpPr/>
            <p:nvPr/>
          </p:nvGrpSpPr>
          <p:grpSpPr>
            <a:xfrm>
              <a:off x="10540518" y="3085383"/>
              <a:ext cx="426146" cy="398632"/>
              <a:chOff x="5800710" y="3152775"/>
              <a:chExt cx="590578" cy="552450"/>
            </a:xfrm>
            <a:solidFill>
              <a:schemeClr val="bg1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F65FA4F-8470-4D1E-A726-FD1FCFE34742}"/>
                  </a:ext>
                </a:extLst>
              </p:cNvPr>
              <p:cNvSpPr/>
              <p:nvPr/>
            </p:nvSpPr>
            <p:spPr>
              <a:xfrm>
                <a:off x="5991225" y="3152775"/>
                <a:ext cx="209550" cy="438150"/>
              </a:xfrm>
              <a:custGeom>
                <a:avLst/>
                <a:gdLst>
                  <a:gd name="connsiteX0" fmla="*/ 152400 w 209550"/>
                  <a:gd name="connsiteY0" fmla="*/ 333375 h 438150"/>
                  <a:gd name="connsiteX1" fmla="*/ 161925 w 209550"/>
                  <a:gd name="connsiteY1" fmla="*/ 323850 h 438150"/>
                  <a:gd name="connsiteX2" fmla="*/ 209550 w 209550"/>
                  <a:gd name="connsiteY2" fmla="*/ 323850 h 438150"/>
                  <a:gd name="connsiteX3" fmla="*/ 209550 w 209550"/>
                  <a:gd name="connsiteY3" fmla="*/ 266700 h 438150"/>
                  <a:gd name="connsiteX4" fmla="*/ 161925 w 209550"/>
                  <a:gd name="connsiteY4" fmla="*/ 266700 h 438150"/>
                  <a:gd name="connsiteX5" fmla="*/ 152400 w 209550"/>
                  <a:gd name="connsiteY5" fmla="*/ 257175 h 438150"/>
                  <a:gd name="connsiteX6" fmla="*/ 161925 w 209550"/>
                  <a:gd name="connsiteY6" fmla="*/ 247650 h 438150"/>
                  <a:gd name="connsiteX7" fmla="*/ 209550 w 209550"/>
                  <a:gd name="connsiteY7" fmla="*/ 247650 h 438150"/>
                  <a:gd name="connsiteX8" fmla="*/ 209550 w 209550"/>
                  <a:gd name="connsiteY8" fmla="*/ 190500 h 438150"/>
                  <a:gd name="connsiteX9" fmla="*/ 161925 w 209550"/>
                  <a:gd name="connsiteY9" fmla="*/ 190500 h 438150"/>
                  <a:gd name="connsiteX10" fmla="*/ 152400 w 209550"/>
                  <a:gd name="connsiteY10" fmla="*/ 180975 h 438150"/>
                  <a:gd name="connsiteX11" fmla="*/ 161925 w 209550"/>
                  <a:gd name="connsiteY11" fmla="*/ 171450 h 438150"/>
                  <a:gd name="connsiteX12" fmla="*/ 209550 w 209550"/>
                  <a:gd name="connsiteY12" fmla="*/ 171450 h 438150"/>
                  <a:gd name="connsiteX13" fmla="*/ 209550 w 209550"/>
                  <a:gd name="connsiteY13" fmla="*/ 114300 h 438150"/>
                  <a:gd name="connsiteX14" fmla="*/ 161925 w 209550"/>
                  <a:gd name="connsiteY14" fmla="*/ 114300 h 438150"/>
                  <a:gd name="connsiteX15" fmla="*/ 152400 w 209550"/>
                  <a:gd name="connsiteY15" fmla="*/ 104775 h 438150"/>
                  <a:gd name="connsiteX16" fmla="*/ 161925 w 209550"/>
                  <a:gd name="connsiteY16" fmla="*/ 95250 h 438150"/>
                  <a:gd name="connsiteX17" fmla="*/ 209550 w 209550"/>
                  <a:gd name="connsiteY17" fmla="*/ 95250 h 438150"/>
                  <a:gd name="connsiteX18" fmla="*/ 209550 w 209550"/>
                  <a:gd name="connsiteY18" fmla="*/ 66675 h 438150"/>
                  <a:gd name="connsiteX19" fmla="*/ 142875 w 209550"/>
                  <a:gd name="connsiteY19" fmla="*/ 0 h 438150"/>
                  <a:gd name="connsiteX20" fmla="*/ 66675 w 209550"/>
                  <a:gd name="connsiteY20" fmla="*/ 0 h 438150"/>
                  <a:gd name="connsiteX21" fmla="*/ 0 w 209550"/>
                  <a:gd name="connsiteY21" fmla="*/ 66675 h 438150"/>
                  <a:gd name="connsiteX22" fmla="*/ 0 w 209550"/>
                  <a:gd name="connsiteY22" fmla="*/ 95250 h 438150"/>
                  <a:gd name="connsiteX23" fmla="*/ 47625 w 209550"/>
                  <a:gd name="connsiteY23" fmla="*/ 95250 h 438150"/>
                  <a:gd name="connsiteX24" fmla="*/ 57150 w 209550"/>
                  <a:gd name="connsiteY24" fmla="*/ 104775 h 438150"/>
                  <a:gd name="connsiteX25" fmla="*/ 47625 w 209550"/>
                  <a:gd name="connsiteY25" fmla="*/ 114300 h 438150"/>
                  <a:gd name="connsiteX26" fmla="*/ 0 w 209550"/>
                  <a:gd name="connsiteY26" fmla="*/ 114300 h 438150"/>
                  <a:gd name="connsiteX27" fmla="*/ 0 w 209550"/>
                  <a:gd name="connsiteY27" fmla="*/ 171450 h 438150"/>
                  <a:gd name="connsiteX28" fmla="*/ 47625 w 209550"/>
                  <a:gd name="connsiteY28" fmla="*/ 171450 h 438150"/>
                  <a:gd name="connsiteX29" fmla="*/ 57150 w 209550"/>
                  <a:gd name="connsiteY29" fmla="*/ 180975 h 438150"/>
                  <a:gd name="connsiteX30" fmla="*/ 47625 w 209550"/>
                  <a:gd name="connsiteY30" fmla="*/ 190500 h 438150"/>
                  <a:gd name="connsiteX31" fmla="*/ 0 w 209550"/>
                  <a:gd name="connsiteY31" fmla="*/ 190500 h 438150"/>
                  <a:gd name="connsiteX32" fmla="*/ 0 w 209550"/>
                  <a:gd name="connsiteY32" fmla="*/ 247650 h 438150"/>
                  <a:gd name="connsiteX33" fmla="*/ 47625 w 209550"/>
                  <a:gd name="connsiteY33" fmla="*/ 247650 h 438150"/>
                  <a:gd name="connsiteX34" fmla="*/ 57150 w 209550"/>
                  <a:gd name="connsiteY34" fmla="*/ 257175 h 438150"/>
                  <a:gd name="connsiteX35" fmla="*/ 47625 w 209550"/>
                  <a:gd name="connsiteY35" fmla="*/ 266700 h 438150"/>
                  <a:gd name="connsiteX36" fmla="*/ 0 w 209550"/>
                  <a:gd name="connsiteY36" fmla="*/ 266700 h 438150"/>
                  <a:gd name="connsiteX37" fmla="*/ 0 w 209550"/>
                  <a:gd name="connsiteY37" fmla="*/ 323850 h 438150"/>
                  <a:gd name="connsiteX38" fmla="*/ 47625 w 209550"/>
                  <a:gd name="connsiteY38" fmla="*/ 323850 h 438150"/>
                  <a:gd name="connsiteX39" fmla="*/ 57150 w 209550"/>
                  <a:gd name="connsiteY39" fmla="*/ 333375 h 438150"/>
                  <a:gd name="connsiteX40" fmla="*/ 47625 w 209550"/>
                  <a:gd name="connsiteY40" fmla="*/ 342900 h 438150"/>
                  <a:gd name="connsiteX41" fmla="*/ 0 w 209550"/>
                  <a:gd name="connsiteY41" fmla="*/ 342900 h 438150"/>
                  <a:gd name="connsiteX42" fmla="*/ 0 w 209550"/>
                  <a:gd name="connsiteY42" fmla="*/ 371475 h 438150"/>
                  <a:gd name="connsiteX43" fmla="*/ 66675 w 209550"/>
                  <a:gd name="connsiteY43" fmla="*/ 438150 h 438150"/>
                  <a:gd name="connsiteX44" fmla="*/ 142875 w 209550"/>
                  <a:gd name="connsiteY44" fmla="*/ 438150 h 438150"/>
                  <a:gd name="connsiteX45" fmla="*/ 209550 w 209550"/>
                  <a:gd name="connsiteY45" fmla="*/ 371475 h 438150"/>
                  <a:gd name="connsiteX46" fmla="*/ 209550 w 209550"/>
                  <a:gd name="connsiteY46" fmla="*/ 342900 h 438150"/>
                  <a:gd name="connsiteX47" fmla="*/ 161925 w 209550"/>
                  <a:gd name="connsiteY47" fmla="*/ 342900 h 438150"/>
                  <a:gd name="connsiteX48" fmla="*/ 152400 w 209550"/>
                  <a:gd name="connsiteY48" fmla="*/ 333375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09550" h="438150">
                    <a:moveTo>
                      <a:pt x="152400" y="333375"/>
                    </a:moveTo>
                    <a:cubicBezTo>
                      <a:pt x="152400" y="328115"/>
                      <a:pt x="156665" y="323850"/>
                      <a:pt x="161925" y="323850"/>
                    </a:cubicBezTo>
                    <a:lnTo>
                      <a:pt x="209550" y="323850"/>
                    </a:lnTo>
                    <a:lnTo>
                      <a:pt x="209550" y="266700"/>
                    </a:lnTo>
                    <a:lnTo>
                      <a:pt x="161925" y="266700"/>
                    </a:lnTo>
                    <a:cubicBezTo>
                      <a:pt x="156665" y="266700"/>
                      <a:pt x="152400" y="262436"/>
                      <a:pt x="152400" y="257175"/>
                    </a:cubicBezTo>
                    <a:cubicBezTo>
                      <a:pt x="152400" y="251915"/>
                      <a:pt x="156665" y="247650"/>
                      <a:pt x="161925" y="247650"/>
                    </a:cubicBezTo>
                    <a:lnTo>
                      <a:pt x="209550" y="247650"/>
                    </a:lnTo>
                    <a:lnTo>
                      <a:pt x="209550" y="190500"/>
                    </a:lnTo>
                    <a:lnTo>
                      <a:pt x="161925" y="190500"/>
                    </a:lnTo>
                    <a:cubicBezTo>
                      <a:pt x="156665" y="190500"/>
                      <a:pt x="152400" y="186236"/>
                      <a:pt x="152400" y="180975"/>
                    </a:cubicBezTo>
                    <a:cubicBezTo>
                      <a:pt x="152400" y="175715"/>
                      <a:pt x="156665" y="171450"/>
                      <a:pt x="161925" y="171450"/>
                    </a:cubicBezTo>
                    <a:lnTo>
                      <a:pt x="209550" y="171450"/>
                    </a:lnTo>
                    <a:lnTo>
                      <a:pt x="209550" y="114300"/>
                    </a:lnTo>
                    <a:lnTo>
                      <a:pt x="161925" y="114300"/>
                    </a:lnTo>
                    <a:cubicBezTo>
                      <a:pt x="156665" y="114300"/>
                      <a:pt x="152400" y="110036"/>
                      <a:pt x="152400" y="104775"/>
                    </a:cubicBezTo>
                    <a:cubicBezTo>
                      <a:pt x="152400" y="99514"/>
                      <a:pt x="156665" y="95250"/>
                      <a:pt x="161925" y="95250"/>
                    </a:cubicBezTo>
                    <a:lnTo>
                      <a:pt x="209550" y="95250"/>
                    </a:lnTo>
                    <a:lnTo>
                      <a:pt x="209550" y="66675"/>
                    </a:lnTo>
                    <a:cubicBezTo>
                      <a:pt x="209550" y="29851"/>
                      <a:pt x="179699" y="0"/>
                      <a:pt x="142875" y="0"/>
                    </a:cubicBezTo>
                    <a:lnTo>
                      <a:pt x="66675" y="0"/>
                    </a:lnTo>
                    <a:cubicBezTo>
                      <a:pt x="29851" y="0"/>
                      <a:pt x="0" y="29851"/>
                      <a:pt x="0" y="66675"/>
                    </a:cubicBezTo>
                    <a:lnTo>
                      <a:pt x="0" y="95250"/>
                    </a:lnTo>
                    <a:lnTo>
                      <a:pt x="47625" y="95250"/>
                    </a:lnTo>
                    <a:cubicBezTo>
                      <a:pt x="52886" y="95250"/>
                      <a:pt x="57150" y="99514"/>
                      <a:pt x="57150" y="104775"/>
                    </a:cubicBezTo>
                    <a:cubicBezTo>
                      <a:pt x="57150" y="110036"/>
                      <a:pt x="52886" y="114300"/>
                      <a:pt x="47625" y="114300"/>
                    </a:cubicBezTo>
                    <a:lnTo>
                      <a:pt x="0" y="114300"/>
                    </a:lnTo>
                    <a:lnTo>
                      <a:pt x="0" y="171450"/>
                    </a:lnTo>
                    <a:lnTo>
                      <a:pt x="47625" y="171450"/>
                    </a:lnTo>
                    <a:cubicBezTo>
                      <a:pt x="52886" y="171450"/>
                      <a:pt x="57150" y="175715"/>
                      <a:pt x="57150" y="180975"/>
                    </a:cubicBezTo>
                    <a:cubicBezTo>
                      <a:pt x="57150" y="186236"/>
                      <a:pt x="52886" y="190500"/>
                      <a:pt x="47625" y="190500"/>
                    </a:cubicBezTo>
                    <a:lnTo>
                      <a:pt x="0" y="190500"/>
                    </a:lnTo>
                    <a:lnTo>
                      <a:pt x="0" y="247650"/>
                    </a:lnTo>
                    <a:lnTo>
                      <a:pt x="47625" y="247650"/>
                    </a:lnTo>
                    <a:cubicBezTo>
                      <a:pt x="52886" y="247650"/>
                      <a:pt x="57150" y="251915"/>
                      <a:pt x="57150" y="257175"/>
                    </a:cubicBezTo>
                    <a:cubicBezTo>
                      <a:pt x="57150" y="262436"/>
                      <a:pt x="52886" y="266700"/>
                      <a:pt x="47625" y="266700"/>
                    </a:cubicBezTo>
                    <a:lnTo>
                      <a:pt x="0" y="266700"/>
                    </a:lnTo>
                    <a:lnTo>
                      <a:pt x="0" y="323850"/>
                    </a:lnTo>
                    <a:lnTo>
                      <a:pt x="47625" y="323850"/>
                    </a:lnTo>
                    <a:cubicBezTo>
                      <a:pt x="52886" y="323850"/>
                      <a:pt x="57150" y="328115"/>
                      <a:pt x="57150" y="333375"/>
                    </a:cubicBezTo>
                    <a:cubicBezTo>
                      <a:pt x="57150" y="338636"/>
                      <a:pt x="52886" y="342900"/>
                      <a:pt x="47625" y="342900"/>
                    </a:cubicBezTo>
                    <a:lnTo>
                      <a:pt x="0" y="342900"/>
                    </a:lnTo>
                    <a:lnTo>
                      <a:pt x="0" y="371475"/>
                    </a:lnTo>
                    <a:cubicBezTo>
                      <a:pt x="0" y="408299"/>
                      <a:pt x="29851" y="438150"/>
                      <a:pt x="66675" y="438150"/>
                    </a:cubicBezTo>
                    <a:lnTo>
                      <a:pt x="142875" y="438150"/>
                    </a:lnTo>
                    <a:cubicBezTo>
                      <a:pt x="179699" y="438150"/>
                      <a:pt x="209550" y="408299"/>
                      <a:pt x="209550" y="371475"/>
                    </a:cubicBezTo>
                    <a:lnTo>
                      <a:pt x="209550" y="342900"/>
                    </a:lnTo>
                    <a:lnTo>
                      <a:pt x="161925" y="342900"/>
                    </a:lnTo>
                    <a:cubicBezTo>
                      <a:pt x="156665" y="342900"/>
                      <a:pt x="152400" y="338636"/>
                      <a:pt x="152400" y="3333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661F63C-E75A-45A0-8E2A-63CD2A837600}"/>
                  </a:ext>
                </a:extLst>
              </p:cNvPr>
              <p:cNvSpPr/>
              <p:nvPr/>
            </p:nvSpPr>
            <p:spPr>
              <a:xfrm>
                <a:off x="5876932" y="3281388"/>
                <a:ext cx="52640" cy="180806"/>
              </a:xfrm>
              <a:custGeom>
                <a:avLst/>
                <a:gdLst>
                  <a:gd name="connsiteX0" fmla="*/ 42998 w 52640"/>
                  <a:gd name="connsiteY0" fmla="*/ 180806 h 180806"/>
                  <a:gd name="connsiteX1" fmla="*/ 36264 w 52640"/>
                  <a:gd name="connsiteY1" fmla="*/ 178015 h 180806"/>
                  <a:gd name="connsiteX2" fmla="*/ 36264 w 52640"/>
                  <a:gd name="connsiteY2" fmla="*/ 2908 h 180806"/>
                  <a:gd name="connsiteX3" fmla="*/ 49732 w 52640"/>
                  <a:gd name="connsiteY3" fmla="*/ 2674 h 180806"/>
                  <a:gd name="connsiteX4" fmla="*/ 49966 w 52640"/>
                  <a:gd name="connsiteY4" fmla="*/ 16142 h 180806"/>
                  <a:gd name="connsiteX5" fmla="*/ 49732 w 52640"/>
                  <a:gd name="connsiteY5" fmla="*/ 16376 h 180806"/>
                  <a:gd name="connsiteX6" fmla="*/ 49732 w 52640"/>
                  <a:gd name="connsiteY6" fmla="*/ 164547 h 180806"/>
                  <a:gd name="connsiteX7" fmla="*/ 49730 w 52640"/>
                  <a:gd name="connsiteY7" fmla="*/ 178018 h 180806"/>
                  <a:gd name="connsiteX8" fmla="*/ 42998 w 52640"/>
                  <a:gd name="connsiteY8" fmla="*/ 180806 h 18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640" h="180806">
                    <a:moveTo>
                      <a:pt x="42998" y="180806"/>
                    </a:moveTo>
                    <a:cubicBezTo>
                      <a:pt x="40471" y="180813"/>
                      <a:pt x="38045" y="179808"/>
                      <a:pt x="36264" y="178015"/>
                    </a:cubicBezTo>
                    <a:cubicBezTo>
                      <a:pt x="-12088" y="129660"/>
                      <a:pt x="-12088" y="51264"/>
                      <a:pt x="36264" y="2908"/>
                    </a:cubicBezTo>
                    <a:cubicBezTo>
                      <a:pt x="39918" y="-876"/>
                      <a:pt x="45948" y="-981"/>
                      <a:pt x="49732" y="2674"/>
                    </a:cubicBezTo>
                    <a:cubicBezTo>
                      <a:pt x="53516" y="6328"/>
                      <a:pt x="53621" y="12358"/>
                      <a:pt x="49966" y="16142"/>
                    </a:cubicBezTo>
                    <a:cubicBezTo>
                      <a:pt x="49890" y="16222"/>
                      <a:pt x="49812" y="16300"/>
                      <a:pt x="49732" y="16376"/>
                    </a:cubicBezTo>
                    <a:cubicBezTo>
                      <a:pt x="8817" y="57293"/>
                      <a:pt x="8817" y="123630"/>
                      <a:pt x="49732" y="164547"/>
                    </a:cubicBezTo>
                    <a:cubicBezTo>
                      <a:pt x="53451" y="168267"/>
                      <a:pt x="53450" y="174298"/>
                      <a:pt x="49730" y="178018"/>
                    </a:cubicBezTo>
                    <a:cubicBezTo>
                      <a:pt x="47944" y="179803"/>
                      <a:pt x="45523" y="180806"/>
                      <a:pt x="42998" y="1808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3B03E96A-F11B-4D21-B917-424ECA9FB781}"/>
                  </a:ext>
                </a:extLst>
              </p:cNvPr>
              <p:cNvSpPr/>
              <p:nvPr/>
            </p:nvSpPr>
            <p:spPr>
              <a:xfrm>
                <a:off x="5800710" y="3227495"/>
                <a:ext cx="74969" cy="288591"/>
              </a:xfrm>
              <a:custGeom>
                <a:avLst/>
                <a:gdLst>
                  <a:gd name="connsiteX0" fmla="*/ 65327 w 74969"/>
                  <a:gd name="connsiteY0" fmla="*/ 288591 h 288591"/>
                  <a:gd name="connsiteX1" fmla="*/ 58593 w 74969"/>
                  <a:gd name="connsiteY1" fmla="*/ 285800 h 288591"/>
                  <a:gd name="connsiteX2" fmla="*/ 58579 w 74969"/>
                  <a:gd name="connsiteY2" fmla="*/ 2922 h 288591"/>
                  <a:gd name="connsiteX3" fmla="*/ 58593 w 74969"/>
                  <a:gd name="connsiteY3" fmla="*/ 2908 h 288591"/>
                  <a:gd name="connsiteX4" fmla="*/ 72062 w 74969"/>
                  <a:gd name="connsiteY4" fmla="*/ 2674 h 288591"/>
                  <a:gd name="connsiteX5" fmla="*/ 72296 w 74969"/>
                  <a:gd name="connsiteY5" fmla="*/ 16142 h 288591"/>
                  <a:gd name="connsiteX6" fmla="*/ 72062 w 74969"/>
                  <a:gd name="connsiteY6" fmla="*/ 16376 h 288591"/>
                  <a:gd name="connsiteX7" fmla="*/ 72043 w 74969"/>
                  <a:gd name="connsiteY7" fmla="*/ 272314 h 288591"/>
                  <a:gd name="connsiteX8" fmla="*/ 72062 w 74969"/>
                  <a:gd name="connsiteY8" fmla="*/ 272332 h 288591"/>
                  <a:gd name="connsiteX9" fmla="*/ 72060 w 74969"/>
                  <a:gd name="connsiteY9" fmla="*/ 285802 h 288591"/>
                  <a:gd name="connsiteX10" fmla="*/ 65327 w 74969"/>
                  <a:gd name="connsiteY10" fmla="*/ 288591 h 28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4969" h="288591">
                    <a:moveTo>
                      <a:pt x="65327" y="288591"/>
                    </a:moveTo>
                    <a:cubicBezTo>
                      <a:pt x="62801" y="288591"/>
                      <a:pt x="60379" y="287587"/>
                      <a:pt x="58593" y="285800"/>
                    </a:cubicBezTo>
                    <a:cubicBezTo>
                      <a:pt x="-19525" y="207690"/>
                      <a:pt x="-19532" y="81041"/>
                      <a:pt x="58579" y="2922"/>
                    </a:cubicBezTo>
                    <a:cubicBezTo>
                      <a:pt x="58584" y="2918"/>
                      <a:pt x="58588" y="2913"/>
                      <a:pt x="58593" y="2908"/>
                    </a:cubicBezTo>
                    <a:cubicBezTo>
                      <a:pt x="62248" y="-876"/>
                      <a:pt x="68278" y="-981"/>
                      <a:pt x="72062" y="2674"/>
                    </a:cubicBezTo>
                    <a:cubicBezTo>
                      <a:pt x="75845" y="6328"/>
                      <a:pt x="75950" y="12358"/>
                      <a:pt x="72296" y="16142"/>
                    </a:cubicBezTo>
                    <a:cubicBezTo>
                      <a:pt x="72219" y="16222"/>
                      <a:pt x="72141" y="16300"/>
                      <a:pt x="72062" y="16376"/>
                    </a:cubicBezTo>
                    <a:cubicBezTo>
                      <a:pt x="1381" y="87046"/>
                      <a:pt x="1373" y="201633"/>
                      <a:pt x="72043" y="272314"/>
                    </a:cubicBezTo>
                    <a:cubicBezTo>
                      <a:pt x="72049" y="272320"/>
                      <a:pt x="72055" y="272326"/>
                      <a:pt x="72062" y="272332"/>
                    </a:cubicBezTo>
                    <a:cubicBezTo>
                      <a:pt x="75781" y="276052"/>
                      <a:pt x="75780" y="282083"/>
                      <a:pt x="72060" y="285802"/>
                    </a:cubicBezTo>
                    <a:cubicBezTo>
                      <a:pt x="70274" y="287588"/>
                      <a:pt x="67852" y="288591"/>
                      <a:pt x="65327" y="28859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4FC3B96-F934-4BE7-A947-8CC50F3A468A}"/>
                  </a:ext>
                </a:extLst>
              </p:cNvPr>
              <p:cNvSpPr/>
              <p:nvPr/>
            </p:nvSpPr>
            <p:spPr>
              <a:xfrm>
                <a:off x="6262546" y="3281698"/>
                <a:ext cx="52525" cy="180581"/>
              </a:xfrm>
              <a:custGeom>
                <a:avLst/>
                <a:gdLst>
                  <a:gd name="connsiteX0" fmla="*/ 9523 w 52525"/>
                  <a:gd name="connsiteY0" fmla="*/ 180582 h 180581"/>
                  <a:gd name="connsiteX1" fmla="*/ 0 w 52525"/>
                  <a:gd name="connsiteY1" fmla="*/ 171055 h 180581"/>
                  <a:gd name="connsiteX2" fmla="*/ 2789 w 52525"/>
                  <a:gd name="connsiteY2" fmla="*/ 164323 h 180581"/>
                  <a:gd name="connsiteX3" fmla="*/ 2795 w 52525"/>
                  <a:gd name="connsiteY3" fmla="*/ 16148 h 180581"/>
                  <a:gd name="connsiteX4" fmla="*/ 2789 w 52525"/>
                  <a:gd name="connsiteY4" fmla="*/ 16142 h 180581"/>
                  <a:gd name="connsiteX5" fmla="*/ 3023 w 52525"/>
                  <a:gd name="connsiteY5" fmla="*/ 2674 h 180581"/>
                  <a:gd name="connsiteX6" fmla="*/ 16257 w 52525"/>
                  <a:gd name="connsiteY6" fmla="*/ 2674 h 180581"/>
                  <a:gd name="connsiteX7" fmla="*/ 16259 w 52525"/>
                  <a:gd name="connsiteY7" fmla="*/ 177789 h 180581"/>
                  <a:gd name="connsiteX8" fmla="*/ 16257 w 52525"/>
                  <a:gd name="connsiteY8" fmla="*/ 177791 h 180581"/>
                  <a:gd name="connsiteX9" fmla="*/ 9523 w 52525"/>
                  <a:gd name="connsiteY9" fmla="*/ 180582 h 180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525" h="180581">
                    <a:moveTo>
                      <a:pt x="9523" y="180582"/>
                    </a:moveTo>
                    <a:cubicBezTo>
                      <a:pt x="4262" y="180581"/>
                      <a:pt x="-1" y="176315"/>
                      <a:pt x="0" y="171055"/>
                    </a:cubicBezTo>
                    <a:cubicBezTo>
                      <a:pt x="1" y="168530"/>
                      <a:pt x="1004" y="166108"/>
                      <a:pt x="2789" y="164323"/>
                    </a:cubicBezTo>
                    <a:cubicBezTo>
                      <a:pt x="43708" y="123407"/>
                      <a:pt x="43710" y="57067"/>
                      <a:pt x="2795" y="16148"/>
                    </a:cubicBezTo>
                    <a:cubicBezTo>
                      <a:pt x="2793" y="16146"/>
                      <a:pt x="2791" y="16144"/>
                      <a:pt x="2789" y="16142"/>
                    </a:cubicBezTo>
                    <a:cubicBezTo>
                      <a:pt x="-866" y="12358"/>
                      <a:pt x="-761" y="6328"/>
                      <a:pt x="3023" y="2674"/>
                    </a:cubicBezTo>
                    <a:cubicBezTo>
                      <a:pt x="6714" y="-891"/>
                      <a:pt x="12566" y="-891"/>
                      <a:pt x="16257" y="2674"/>
                    </a:cubicBezTo>
                    <a:cubicBezTo>
                      <a:pt x="64614" y="51030"/>
                      <a:pt x="64615" y="129432"/>
                      <a:pt x="16259" y="177789"/>
                    </a:cubicBezTo>
                    <a:cubicBezTo>
                      <a:pt x="16259" y="177790"/>
                      <a:pt x="16258" y="177790"/>
                      <a:pt x="16257" y="177791"/>
                    </a:cubicBezTo>
                    <a:cubicBezTo>
                      <a:pt x="14471" y="179577"/>
                      <a:pt x="12049" y="180581"/>
                      <a:pt x="9523" y="18058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F35FB2D-F350-42AC-954E-278EF569AA12}"/>
                  </a:ext>
                </a:extLst>
              </p:cNvPr>
              <p:cNvSpPr/>
              <p:nvPr/>
            </p:nvSpPr>
            <p:spPr>
              <a:xfrm>
                <a:off x="6316320" y="3227581"/>
                <a:ext cx="74969" cy="288572"/>
              </a:xfrm>
              <a:custGeom>
                <a:avLst/>
                <a:gdLst>
                  <a:gd name="connsiteX0" fmla="*/ 9642 w 74969"/>
                  <a:gd name="connsiteY0" fmla="*/ 288572 h 288572"/>
                  <a:gd name="connsiteX1" fmla="*/ 119 w 74969"/>
                  <a:gd name="connsiteY1" fmla="*/ 279045 h 288572"/>
                  <a:gd name="connsiteX2" fmla="*/ 2908 w 74969"/>
                  <a:gd name="connsiteY2" fmla="*/ 272313 h 288572"/>
                  <a:gd name="connsiteX3" fmla="*/ 2908 w 74969"/>
                  <a:gd name="connsiteY3" fmla="*/ 16376 h 288572"/>
                  <a:gd name="connsiteX4" fmla="*/ 2674 w 74969"/>
                  <a:gd name="connsiteY4" fmla="*/ 2908 h 288572"/>
                  <a:gd name="connsiteX5" fmla="*/ 16142 w 74969"/>
                  <a:gd name="connsiteY5" fmla="*/ 2674 h 288572"/>
                  <a:gd name="connsiteX6" fmla="*/ 16376 w 74969"/>
                  <a:gd name="connsiteY6" fmla="*/ 2908 h 288572"/>
                  <a:gd name="connsiteX7" fmla="*/ 16391 w 74969"/>
                  <a:gd name="connsiteY7" fmla="*/ 285786 h 288572"/>
                  <a:gd name="connsiteX8" fmla="*/ 16376 w 74969"/>
                  <a:gd name="connsiteY8" fmla="*/ 285800 h 288572"/>
                  <a:gd name="connsiteX9" fmla="*/ 9642 w 74969"/>
                  <a:gd name="connsiteY9" fmla="*/ 288572 h 28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969" h="288572">
                    <a:moveTo>
                      <a:pt x="9642" y="288572"/>
                    </a:moveTo>
                    <a:cubicBezTo>
                      <a:pt x="4382" y="288571"/>
                      <a:pt x="118" y="284306"/>
                      <a:pt x="119" y="279045"/>
                    </a:cubicBezTo>
                    <a:cubicBezTo>
                      <a:pt x="120" y="276520"/>
                      <a:pt x="1123" y="274099"/>
                      <a:pt x="2908" y="272313"/>
                    </a:cubicBezTo>
                    <a:cubicBezTo>
                      <a:pt x="73583" y="201638"/>
                      <a:pt x="73583" y="87051"/>
                      <a:pt x="2908" y="16376"/>
                    </a:cubicBezTo>
                    <a:cubicBezTo>
                      <a:pt x="-876" y="12722"/>
                      <a:pt x="-981" y="6692"/>
                      <a:pt x="2674" y="2908"/>
                    </a:cubicBezTo>
                    <a:cubicBezTo>
                      <a:pt x="6328" y="-876"/>
                      <a:pt x="12358" y="-981"/>
                      <a:pt x="16142" y="2674"/>
                    </a:cubicBezTo>
                    <a:cubicBezTo>
                      <a:pt x="16222" y="2750"/>
                      <a:pt x="16300" y="2829"/>
                      <a:pt x="16376" y="2908"/>
                    </a:cubicBezTo>
                    <a:cubicBezTo>
                      <a:pt x="94495" y="81019"/>
                      <a:pt x="94501" y="207667"/>
                      <a:pt x="16391" y="285786"/>
                    </a:cubicBezTo>
                    <a:cubicBezTo>
                      <a:pt x="16386" y="285791"/>
                      <a:pt x="16381" y="285796"/>
                      <a:pt x="16376" y="285800"/>
                    </a:cubicBezTo>
                    <a:cubicBezTo>
                      <a:pt x="14587" y="287580"/>
                      <a:pt x="12165" y="288577"/>
                      <a:pt x="9642" y="28857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8EB4714-82AC-43D4-A195-C0DCE0AE5F31}"/>
                  </a:ext>
                </a:extLst>
              </p:cNvPr>
              <p:cNvSpPr/>
              <p:nvPr/>
            </p:nvSpPr>
            <p:spPr>
              <a:xfrm>
                <a:off x="6067425" y="3609975"/>
                <a:ext cx="57150" cy="95250"/>
              </a:xfrm>
              <a:custGeom>
                <a:avLst/>
                <a:gdLst>
                  <a:gd name="connsiteX0" fmla="*/ 0 w 57150"/>
                  <a:gd name="connsiteY0" fmla="*/ 0 h 95250"/>
                  <a:gd name="connsiteX1" fmla="*/ 57150 w 57150"/>
                  <a:gd name="connsiteY1" fmla="*/ 0 h 95250"/>
                  <a:gd name="connsiteX2" fmla="*/ 57150 w 57150"/>
                  <a:gd name="connsiteY2" fmla="*/ 95250 h 95250"/>
                  <a:gd name="connsiteX3" fmla="*/ 0 w 57150"/>
                  <a:gd name="connsiteY3" fmla="*/ 9525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95250">
                    <a:moveTo>
                      <a:pt x="0" y="0"/>
                    </a:moveTo>
                    <a:lnTo>
                      <a:pt x="57150" y="0"/>
                    </a:lnTo>
                    <a:lnTo>
                      <a:pt x="57150" y="95250"/>
                    </a:lnTo>
                    <a:lnTo>
                      <a:pt x="0" y="952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6" name="Oval 25">
              <a:hlinkClick r:id="rId6"/>
              <a:extLst>
                <a:ext uri="{FF2B5EF4-FFF2-40B4-BE49-F238E27FC236}">
                  <a16:creationId xmlns:a16="http://schemas.microsoft.com/office/drawing/2014/main" id="{50268210-5944-40EC-AB3E-125F2222FE77}"/>
                </a:ext>
              </a:extLst>
            </p:cNvPr>
            <p:cNvSpPr/>
            <p:nvPr userDrawn="1"/>
          </p:nvSpPr>
          <p:spPr>
            <a:xfrm>
              <a:off x="10332155" y="2850990"/>
              <a:ext cx="842871" cy="84287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40" name="Espace réservé du numéro de diapositive 2">
            <a:extLst>
              <a:ext uri="{FF2B5EF4-FFF2-40B4-BE49-F238E27FC236}">
                <a16:creationId xmlns:a16="http://schemas.microsoft.com/office/drawing/2014/main" id="{1D2B86DF-8296-4D0B-AE92-7FF9C437E8D3}"/>
              </a:ext>
            </a:extLst>
          </p:cNvPr>
          <p:cNvSpPr txBox="1">
            <a:spLocks/>
          </p:cNvSpPr>
          <p:nvPr userDrawn="1"/>
        </p:nvSpPr>
        <p:spPr>
          <a:xfrm>
            <a:off x="11409362" y="6379211"/>
            <a:ext cx="534988" cy="123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74E42A-46D5-42AF-A595-1C711B240DB9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Espace réservé du texte 2">
            <a:extLst>
              <a:ext uri="{FF2B5EF4-FFF2-40B4-BE49-F238E27FC236}">
                <a16:creationId xmlns:a16="http://schemas.microsoft.com/office/drawing/2014/main" id="{0D1C558B-4331-493E-AF47-4A84DF3998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1176" y="4048126"/>
            <a:ext cx="5583850" cy="339972"/>
          </a:xfrm>
        </p:spPr>
        <p:txBody>
          <a:bodyPr anchor="ctr"/>
          <a:lstStyle>
            <a:lvl1pPr marL="0" indent="0" algn="r">
              <a:lnSpc>
                <a:spcPct val="90000"/>
              </a:lnSpc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algn="r"/>
            <a:r>
              <a:rPr lang="en-US" sz="1800" noProof="0">
                <a:solidFill>
                  <a:schemeClr val="bg1"/>
                </a:solidFill>
                <a:latin typeface="+mn-lt"/>
              </a:rPr>
              <a:t>Follow us on our social media.</a:t>
            </a:r>
            <a:endParaRPr lang="en-US" sz="3200" noProof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550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extérieur, cité, scène&#10;&#10;Description générée automatiquement">
            <a:extLst>
              <a:ext uri="{FF2B5EF4-FFF2-40B4-BE49-F238E27FC236}">
                <a16:creationId xmlns:a16="http://schemas.microsoft.com/office/drawing/2014/main" id="{46E1FA59-6395-4842-8FCD-FE9C37776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17911F-2039-41A9-98DE-A9185713EE13}"/>
              </a:ext>
            </a:extLst>
          </p:cNvPr>
          <p:cNvSpPr/>
          <p:nvPr userDrawn="1"/>
        </p:nvSpPr>
        <p:spPr>
          <a:xfrm>
            <a:off x="0" y="0"/>
            <a:ext cx="5918200" cy="6858000"/>
          </a:xfrm>
          <a:custGeom>
            <a:avLst/>
            <a:gdLst>
              <a:gd name="connsiteX0" fmla="*/ 0 w 5852971"/>
              <a:gd name="connsiteY0" fmla="*/ 0 h 6858000"/>
              <a:gd name="connsiteX1" fmla="*/ 2675922 w 5852971"/>
              <a:gd name="connsiteY1" fmla="*/ 0 h 6858000"/>
              <a:gd name="connsiteX2" fmla="*/ 2693253 w 5852971"/>
              <a:gd name="connsiteY2" fmla="*/ 104603 h 6858000"/>
              <a:gd name="connsiteX3" fmla="*/ 5787933 w 5852971"/>
              <a:gd name="connsiteY3" fmla="*/ 6782918 h 6858000"/>
              <a:gd name="connsiteX4" fmla="*/ 5852971 w 5852971"/>
              <a:gd name="connsiteY4" fmla="*/ 6858000 h 6858000"/>
              <a:gd name="connsiteX5" fmla="*/ 0 w 5852971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2971" h="6858000">
                <a:moveTo>
                  <a:pt x="0" y="0"/>
                </a:moveTo>
                <a:lnTo>
                  <a:pt x="2675922" y="0"/>
                </a:lnTo>
                <a:lnTo>
                  <a:pt x="2693253" y="104603"/>
                </a:lnTo>
                <a:cubicBezTo>
                  <a:pt x="3141147" y="2612057"/>
                  <a:pt x="4231491" y="4896946"/>
                  <a:pt x="5787933" y="6782918"/>
                </a:cubicBezTo>
                <a:lnTo>
                  <a:pt x="585297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1D392D8-4FB5-44A6-8C42-C2951F7CDD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145" y="5279043"/>
            <a:ext cx="3960000" cy="1218795"/>
          </a:xfrm>
          <a:noFill/>
        </p:spPr>
        <p:txBody>
          <a:bodyPr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Title of the presentation</a:t>
            </a:r>
          </a:p>
        </p:txBody>
      </p:sp>
      <p:sp>
        <p:nvSpPr>
          <p:cNvPr id="23" name="Espace réservé du texte 9">
            <a:extLst>
              <a:ext uri="{FF2B5EF4-FFF2-40B4-BE49-F238E27FC236}">
                <a16:creationId xmlns:a16="http://schemas.microsoft.com/office/drawing/2014/main" id="{ABFC1C9B-F8F8-4E84-A13F-74C923F70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145" y="3342831"/>
            <a:ext cx="2343255" cy="169277"/>
          </a:xfrm>
        </p:spPr>
        <p:txBody>
          <a:bodyPr wrap="square" anchor="b">
            <a:spAutoFit/>
          </a:bodyPr>
          <a:lstStyle>
            <a:lvl1pPr marL="0" indent="0">
              <a:lnSpc>
                <a:spcPct val="100000"/>
              </a:lnSpc>
              <a:buNone/>
              <a:defRPr sz="110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1100" noProof="0"/>
              <a:t>YEAR - date</a:t>
            </a:r>
          </a:p>
        </p:txBody>
      </p:sp>
    </p:spTree>
    <p:extLst>
      <p:ext uri="{BB962C8B-B14F-4D97-AF65-F5344CB8AC3E}">
        <p14:creationId xmlns:p14="http://schemas.microsoft.com/office/powerpoint/2010/main" val="15122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extérieur, cité, scène&#10;&#10;Description générée automatiquement">
            <a:extLst>
              <a:ext uri="{FF2B5EF4-FFF2-40B4-BE49-F238E27FC236}">
                <a16:creationId xmlns:a16="http://schemas.microsoft.com/office/drawing/2014/main" id="{720A1753-6CEE-4580-B01B-F0DF1CE432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877F35-C050-4DF5-A8A5-AA0458DC84B4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Graphique 4">
            <a:extLst>
              <a:ext uri="{FF2B5EF4-FFF2-40B4-BE49-F238E27FC236}">
                <a16:creationId xmlns:a16="http://schemas.microsoft.com/office/drawing/2014/main" id="{DAA9AA84-3B77-4CDB-9D31-505FB7F2BD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51181" y="1308680"/>
            <a:ext cx="1868350" cy="463093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EDAFE576-6F6C-4987-909C-FCBEB62DF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143250"/>
            <a:ext cx="5221287" cy="99781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3600" b="1" cap="all" baseline="0">
                <a:solidFill>
                  <a:schemeClr val="accent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noProof="0"/>
              <a:t>TITLE OF THE PRESENTATION</a:t>
            </a:r>
          </a:p>
        </p:txBody>
      </p:sp>
      <p:sp>
        <p:nvSpPr>
          <p:cNvPr id="15" name="Espace réservé du texte 9">
            <a:extLst>
              <a:ext uri="{FF2B5EF4-FFF2-40B4-BE49-F238E27FC236}">
                <a16:creationId xmlns:a16="http://schemas.microsoft.com/office/drawing/2014/main" id="{CCA720A6-12FC-41DC-88B9-8D6116250D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5057414"/>
            <a:ext cx="5221287" cy="267061"/>
          </a:xfrm>
        </p:spPr>
        <p:txBody>
          <a:bodyPr/>
          <a:lstStyle>
            <a:lvl1pPr marL="0" indent="0" algn="ctr">
              <a:buNone/>
              <a:defRPr sz="1200" cap="all" baseline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8B2446-1875-4207-901E-16B3A6FCC7DB}"/>
              </a:ext>
            </a:extLst>
          </p:cNvPr>
          <p:cNvSpPr txBox="1"/>
          <p:nvPr userDrawn="1"/>
        </p:nvSpPr>
        <p:spPr>
          <a:xfrm>
            <a:off x="1188460" y="6238390"/>
            <a:ext cx="4593792" cy="9233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600" noProof="0">
                <a:solidFill>
                  <a:schemeClr val="bg1">
                    <a:lumMod val="75000"/>
                  </a:schemeClr>
                </a:solidFill>
              </a:rPr>
              <a:t>This document is proprietary and confidential to LACROIX and may not be reproduced without prior authorization.</a:t>
            </a:r>
          </a:p>
        </p:txBody>
      </p:sp>
      <p:pic>
        <p:nvPicPr>
          <p:cNvPr id="11" name="Picture Placeholder 18">
            <a:extLst>
              <a:ext uri="{FF2B5EF4-FFF2-40B4-BE49-F238E27FC236}">
                <a16:creationId xmlns:a16="http://schemas.microsoft.com/office/drawing/2014/main" id="{E151F404-C7E1-451E-AED3-5035E549A5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868" b="1555"/>
          <a:stretch/>
        </p:blipFill>
        <p:spPr>
          <a:xfrm>
            <a:off x="6426781" y="-1"/>
            <a:ext cx="5765219" cy="6858000"/>
          </a:xfrm>
          <a:custGeom>
            <a:avLst/>
            <a:gdLst>
              <a:gd name="connsiteX0" fmla="*/ 0 w 5794186"/>
              <a:gd name="connsiteY0" fmla="*/ 0 h 6857998"/>
              <a:gd name="connsiteX1" fmla="*/ 2972113 w 5794186"/>
              <a:gd name="connsiteY1" fmla="*/ 0 h 6857998"/>
              <a:gd name="connsiteX2" fmla="*/ 3489421 w 5794186"/>
              <a:gd name="connsiteY2" fmla="*/ 0 h 6857998"/>
              <a:gd name="connsiteX3" fmla="*/ 5794186 w 5794186"/>
              <a:gd name="connsiteY3" fmla="*/ 0 h 6857998"/>
              <a:gd name="connsiteX4" fmla="*/ 5794186 w 5794186"/>
              <a:gd name="connsiteY4" fmla="*/ 4129261 h 6857998"/>
              <a:gd name="connsiteX5" fmla="*/ 5794186 w 5794186"/>
              <a:gd name="connsiteY5" fmla="*/ 5057414 h 6857998"/>
              <a:gd name="connsiteX6" fmla="*/ 5794186 w 5794186"/>
              <a:gd name="connsiteY6" fmla="*/ 6857998 h 6857998"/>
              <a:gd name="connsiteX7" fmla="*/ 1445297 w 5794186"/>
              <a:gd name="connsiteY7" fmla="*/ 6857998 h 6857998"/>
              <a:gd name="connsiteX8" fmla="*/ 1330011 w 5794186"/>
              <a:gd name="connsiteY8" fmla="*/ 6610119 h 6857998"/>
              <a:gd name="connsiteX9" fmla="*/ 524307 w 5794186"/>
              <a:gd name="connsiteY9" fmla="*/ 4108058 h 6857998"/>
              <a:gd name="connsiteX10" fmla="*/ 366 w 5794186"/>
              <a:gd name="connsiteY10" fmla="*/ 15545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94186" h="6857998">
                <a:moveTo>
                  <a:pt x="0" y="0"/>
                </a:moveTo>
                <a:lnTo>
                  <a:pt x="2972113" y="0"/>
                </a:lnTo>
                <a:lnTo>
                  <a:pt x="3489421" y="0"/>
                </a:lnTo>
                <a:lnTo>
                  <a:pt x="5794186" y="0"/>
                </a:lnTo>
                <a:lnTo>
                  <a:pt x="5794186" y="4129261"/>
                </a:lnTo>
                <a:lnTo>
                  <a:pt x="5794186" y="5057414"/>
                </a:lnTo>
                <a:lnTo>
                  <a:pt x="5794186" y="6857998"/>
                </a:lnTo>
                <a:lnTo>
                  <a:pt x="1445297" y="6857998"/>
                </a:lnTo>
                <a:lnTo>
                  <a:pt x="1330011" y="6610119"/>
                </a:lnTo>
                <a:cubicBezTo>
                  <a:pt x="936013" y="5718748"/>
                  <a:pt x="678116" y="4781949"/>
                  <a:pt x="524307" y="4108058"/>
                </a:cubicBezTo>
                <a:cubicBezTo>
                  <a:pt x="209758" y="2729371"/>
                  <a:pt x="47886" y="1355616"/>
                  <a:pt x="366" y="1554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3659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F2BD7F17-629E-4972-A256-20284EEF9212}"/>
              </a:ext>
            </a:extLst>
          </p:cNvPr>
          <p:cNvSpPr/>
          <p:nvPr userDrawn="1"/>
        </p:nvSpPr>
        <p:spPr>
          <a:xfrm>
            <a:off x="0" y="1"/>
            <a:ext cx="12192000" cy="4419599"/>
          </a:xfrm>
          <a:custGeom>
            <a:avLst/>
            <a:gdLst>
              <a:gd name="connsiteX0" fmla="*/ 0 w 12192000"/>
              <a:gd name="connsiteY0" fmla="*/ 0 h 4419599"/>
              <a:gd name="connsiteX1" fmla="*/ 12192000 w 12192000"/>
              <a:gd name="connsiteY1" fmla="*/ 0 h 4419599"/>
              <a:gd name="connsiteX2" fmla="*/ 12192000 w 12192000"/>
              <a:gd name="connsiteY2" fmla="*/ 3689641 h 4419599"/>
              <a:gd name="connsiteX3" fmla="*/ 11923586 w 12192000"/>
              <a:gd name="connsiteY3" fmla="*/ 3762104 h 4419599"/>
              <a:gd name="connsiteX4" fmla="*/ 26042 w 12192000"/>
              <a:gd name="connsiteY4" fmla="*/ 3405608 h 4419599"/>
              <a:gd name="connsiteX5" fmla="*/ 4 w 12192000"/>
              <a:gd name="connsiteY5" fmla="*/ 3397498 h 4419599"/>
              <a:gd name="connsiteX6" fmla="*/ 4 w 12192000"/>
              <a:gd name="connsiteY6" fmla="*/ 4419599 h 4419599"/>
              <a:gd name="connsiteX7" fmla="*/ 0 w 12192000"/>
              <a:gd name="connsiteY7" fmla="*/ 4419599 h 441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19599">
                <a:moveTo>
                  <a:pt x="0" y="0"/>
                </a:moveTo>
                <a:lnTo>
                  <a:pt x="12192000" y="0"/>
                </a:lnTo>
                <a:lnTo>
                  <a:pt x="12192000" y="3689641"/>
                </a:lnTo>
                <a:lnTo>
                  <a:pt x="11923586" y="3762104"/>
                </a:lnTo>
                <a:cubicBezTo>
                  <a:pt x="8643899" y="4573630"/>
                  <a:pt x="4600907" y="4782963"/>
                  <a:pt x="26042" y="3405608"/>
                </a:cubicBezTo>
                <a:lnTo>
                  <a:pt x="4" y="3397498"/>
                </a:lnTo>
                <a:lnTo>
                  <a:pt x="4" y="4419599"/>
                </a:lnTo>
                <a:lnTo>
                  <a:pt x="0" y="4419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1F72A52-A7A8-4DD5-9513-774B1AC71B68}"/>
              </a:ext>
            </a:extLst>
          </p:cNvPr>
          <p:cNvSpPr/>
          <p:nvPr userDrawn="1"/>
        </p:nvSpPr>
        <p:spPr>
          <a:xfrm>
            <a:off x="875496" y="2094742"/>
            <a:ext cx="10441008" cy="3890133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Graphique 45">
            <a:extLst>
              <a:ext uri="{FF2B5EF4-FFF2-40B4-BE49-F238E27FC236}">
                <a16:creationId xmlns:a16="http://schemas.microsoft.com/office/drawing/2014/main" id="{C768A6B6-24C8-4A92-B3C2-ABEF38EEE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6736" y="6245944"/>
            <a:ext cx="961532" cy="238328"/>
          </a:xfrm>
          <a:prstGeom prst="rect">
            <a:avLst/>
          </a:prstGeom>
        </p:spPr>
      </p:pic>
      <p:sp>
        <p:nvSpPr>
          <p:cNvPr id="47" name="Titre 1">
            <a:extLst>
              <a:ext uri="{FF2B5EF4-FFF2-40B4-BE49-F238E27FC236}">
                <a16:creationId xmlns:a16="http://schemas.microsoft.com/office/drawing/2014/main" id="{F02AF01F-D7E4-4A46-BF0C-EBC2AB858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496" y="559232"/>
            <a:ext cx="10441008" cy="570014"/>
          </a:xfrm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 noProof="0"/>
              <a:t>Change the style of the title</a:t>
            </a:r>
          </a:p>
        </p:txBody>
      </p:sp>
      <p:sp>
        <p:nvSpPr>
          <p:cNvPr id="49" name="Espace réservé du texte 9">
            <a:extLst>
              <a:ext uri="{FF2B5EF4-FFF2-40B4-BE49-F238E27FC236}">
                <a16:creationId xmlns:a16="http://schemas.microsoft.com/office/drawing/2014/main" id="{52F5DCFC-5167-46CA-8779-5D571301F6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496" y="1193714"/>
            <a:ext cx="10441008" cy="232025"/>
          </a:xfrm>
        </p:spPr>
        <p:txBody>
          <a:bodyPr/>
          <a:lstStyle>
            <a:lvl1pPr marL="0" indent="0" algn="ctr">
              <a:buNone/>
              <a:defRPr sz="12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191073-5A81-4B93-B464-182D1D55BBB7}"/>
              </a:ext>
            </a:extLst>
          </p:cNvPr>
          <p:cNvSpPr txBox="1"/>
          <p:nvPr userDrawn="1"/>
        </p:nvSpPr>
        <p:spPr>
          <a:xfrm>
            <a:off x="3799104" y="6371740"/>
            <a:ext cx="4593792" cy="9233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600" noProof="0">
                <a:solidFill>
                  <a:schemeClr val="bg1"/>
                </a:solidFill>
              </a:rPr>
              <a:t>This document is proprietary and confidential to LACROIX and may not be reproduced without prior authorization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3CBCBD38-DDBF-4A15-88E1-F24D080B32CE}"/>
              </a:ext>
            </a:extLst>
          </p:cNvPr>
          <p:cNvSpPr/>
          <p:nvPr userDrawn="1"/>
        </p:nvSpPr>
        <p:spPr>
          <a:xfrm rot="5400000">
            <a:off x="5875071" y="134630"/>
            <a:ext cx="441858" cy="58301"/>
          </a:xfrm>
          <a:prstGeom prst="parallelogram">
            <a:avLst>
              <a:gd name="adj" fmla="val 102602"/>
            </a:avLst>
          </a:prstGeom>
          <a:solidFill>
            <a:srgbClr val="002E5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</p:txBody>
      </p:sp>
      <p:sp>
        <p:nvSpPr>
          <p:cNvPr id="12" name="Espace réservé du numéro de diapositive 2">
            <a:extLst>
              <a:ext uri="{FF2B5EF4-FFF2-40B4-BE49-F238E27FC236}">
                <a16:creationId xmlns:a16="http://schemas.microsoft.com/office/drawing/2014/main" id="{F438E8CB-8D8E-4B26-94B9-D22AEE1A4EF8}"/>
              </a:ext>
            </a:extLst>
          </p:cNvPr>
          <p:cNvSpPr txBox="1">
            <a:spLocks/>
          </p:cNvSpPr>
          <p:nvPr userDrawn="1"/>
        </p:nvSpPr>
        <p:spPr>
          <a:xfrm>
            <a:off x="11409362" y="6379211"/>
            <a:ext cx="534988" cy="123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74E42A-46D5-42AF-A595-1C711B240DB9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0511362-5D31-48F6-BE62-A45A09898B39}"/>
              </a:ext>
            </a:extLst>
          </p:cNvPr>
          <p:cNvSpPr/>
          <p:nvPr userDrawn="1"/>
        </p:nvSpPr>
        <p:spPr>
          <a:xfrm>
            <a:off x="4067861" y="0"/>
            <a:ext cx="1430153" cy="873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rme libre : forme 3">
            <a:extLst>
              <a:ext uri="{FF2B5EF4-FFF2-40B4-BE49-F238E27FC236}">
                <a16:creationId xmlns:a16="http://schemas.microsoft.com/office/drawing/2014/main" id="{A3880F16-350E-4F5D-BBCE-E75ADAEE0DB7}"/>
              </a:ext>
            </a:extLst>
          </p:cNvPr>
          <p:cNvSpPr/>
          <p:nvPr userDrawn="1"/>
        </p:nvSpPr>
        <p:spPr>
          <a:xfrm flipH="1">
            <a:off x="3468044" y="3"/>
            <a:ext cx="2420238" cy="6857997"/>
          </a:xfrm>
          <a:custGeom>
            <a:avLst/>
            <a:gdLst>
              <a:gd name="connsiteX0" fmla="*/ 2502125 w 3369042"/>
              <a:gd name="connsiteY0" fmla="*/ 0 h 6857997"/>
              <a:gd name="connsiteX1" fmla="*/ 3369042 w 3369042"/>
              <a:gd name="connsiteY1" fmla="*/ 0 h 6857997"/>
              <a:gd name="connsiteX2" fmla="*/ 3321114 w 3369042"/>
              <a:gd name="connsiteY2" fmla="*/ 113100 h 6857997"/>
              <a:gd name="connsiteX3" fmla="*/ 2652861 w 3369042"/>
              <a:gd name="connsiteY3" fmla="*/ 6703750 h 6857997"/>
              <a:gd name="connsiteX4" fmla="*/ 2686312 w 3369042"/>
              <a:gd name="connsiteY4" fmla="*/ 6857997 h 6857997"/>
              <a:gd name="connsiteX5" fmla="*/ 0 w 3369042"/>
              <a:gd name="connsiteY5" fmla="*/ 6857996 h 6857997"/>
              <a:gd name="connsiteX6" fmla="*/ 10257 w 3369042"/>
              <a:gd name="connsiteY6" fmla="*/ 6709573 h 6857997"/>
              <a:gd name="connsiteX7" fmla="*/ 67639 w 3369042"/>
              <a:gd name="connsiteY7" fmla="*/ 6194075 h 6857997"/>
              <a:gd name="connsiteX8" fmla="*/ 2382508 w 3369042"/>
              <a:gd name="connsiteY8" fmla="*/ 182610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9042" h="6857997">
                <a:moveTo>
                  <a:pt x="2502125" y="0"/>
                </a:moveTo>
                <a:lnTo>
                  <a:pt x="3369042" y="0"/>
                </a:lnTo>
                <a:lnTo>
                  <a:pt x="3321114" y="113100"/>
                </a:lnTo>
                <a:cubicBezTo>
                  <a:pt x="2317039" y="2622793"/>
                  <a:pt x="2297147" y="4878231"/>
                  <a:pt x="2652861" y="6703750"/>
                </a:cubicBezTo>
                <a:lnTo>
                  <a:pt x="2686312" y="6857997"/>
                </a:lnTo>
                <a:lnTo>
                  <a:pt x="0" y="6857996"/>
                </a:lnTo>
                <a:lnTo>
                  <a:pt x="10257" y="6709573"/>
                </a:lnTo>
                <a:cubicBezTo>
                  <a:pt x="26382" y="6519825"/>
                  <a:pt x="46893" y="6345161"/>
                  <a:pt x="67639" y="6194075"/>
                </a:cubicBezTo>
                <a:cubicBezTo>
                  <a:pt x="392371" y="3823404"/>
                  <a:pt x="1368463" y="1765137"/>
                  <a:pt x="2382508" y="1826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9F661D-04E8-4AC7-A1B6-4533F9022B2E}"/>
              </a:ext>
            </a:extLst>
          </p:cNvPr>
          <p:cNvSpPr/>
          <p:nvPr userDrawn="1"/>
        </p:nvSpPr>
        <p:spPr>
          <a:xfrm>
            <a:off x="4469584" y="0"/>
            <a:ext cx="77224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8111CC47-47A9-4A92-9E1B-5D1E904E0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094" y="2797508"/>
            <a:ext cx="3129426" cy="126298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 noProof="0"/>
              <a:t>Thank</a:t>
            </a:r>
            <a:r>
              <a:rPr lang="fr-FR"/>
              <a:t> you!</a:t>
            </a:r>
            <a:endParaRPr lang="en-US"/>
          </a:p>
        </p:txBody>
      </p:sp>
      <p:sp>
        <p:nvSpPr>
          <p:cNvPr id="21" name="Graphic 7">
            <a:extLst>
              <a:ext uri="{FF2B5EF4-FFF2-40B4-BE49-F238E27FC236}">
                <a16:creationId xmlns:a16="http://schemas.microsoft.com/office/drawing/2014/main" id="{28EED747-4B72-4D35-8FF4-5DF29FE049E1}"/>
              </a:ext>
            </a:extLst>
          </p:cNvPr>
          <p:cNvSpPr/>
          <p:nvPr userDrawn="1"/>
        </p:nvSpPr>
        <p:spPr>
          <a:xfrm>
            <a:off x="10549184" y="3137387"/>
            <a:ext cx="408813" cy="288086"/>
          </a:xfrm>
          <a:custGeom>
            <a:avLst/>
            <a:gdLst>
              <a:gd name="connsiteX0" fmla="*/ 603885 w 609600"/>
              <a:gd name="connsiteY0" fmla="*/ 92393 h 429577"/>
              <a:gd name="connsiteX1" fmla="*/ 580073 w 609600"/>
              <a:gd name="connsiteY1" fmla="*/ 31433 h 429577"/>
              <a:gd name="connsiteX2" fmla="*/ 519113 w 609600"/>
              <a:gd name="connsiteY2" fmla="*/ 5715 h 429577"/>
              <a:gd name="connsiteX3" fmla="*/ 304800 w 609600"/>
              <a:gd name="connsiteY3" fmla="*/ 0 h 429577"/>
              <a:gd name="connsiteX4" fmla="*/ 304800 w 609600"/>
              <a:gd name="connsiteY4" fmla="*/ 0 h 429577"/>
              <a:gd name="connsiteX5" fmla="*/ 91440 w 609600"/>
              <a:gd name="connsiteY5" fmla="*/ 5715 h 429577"/>
              <a:gd name="connsiteX6" fmla="*/ 30480 w 609600"/>
              <a:gd name="connsiteY6" fmla="*/ 31433 h 429577"/>
              <a:gd name="connsiteX7" fmla="*/ 6668 w 609600"/>
              <a:gd name="connsiteY7" fmla="*/ 92393 h 429577"/>
              <a:gd name="connsiteX8" fmla="*/ 0 w 609600"/>
              <a:gd name="connsiteY8" fmla="*/ 191453 h 429577"/>
              <a:gd name="connsiteX9" fmla="*/ 0 w 609600"/>
              <a:gd name="connsiteY9" fmla="*/ 238125 h 429577"/>
              <a:gd name="connsiteX10" fmla="*/ 5715 w 609600"/>
              <a:gd name="connsiteY10" fmla="*/ 337185 h 429577"/>
              <a:gd name="connsiteX11" fmla="*/ 29528 w 609600"/>
              <a:gd name="connsiteY11" fmla="*/ 398145 h 429577"/>
              <a:gd name="connsiteX12" fmla="*/ 97155 w 609600"/>
              <a:gd name="connsiteY12" fmla="*/ 423863 h 429577"/>
              <a:gd name="connsiteX13" fmla="*/ 304800 w 609600"/>
              <a:gd name="connsiteY13" fmla="*/ 429578 h 429577"/>
              <a:gd name="connsiteX14" fmla="*/ 518160 w 609600"/>
              <a:gd name="connsiteY14" fmla="*/ 422910 h 429577"/>
              <a:gd name="connsiteX15" fmla="*/ 579120 w 609600"/>
              <a:gd name="connsiteY15" fmla="*/ 397193 h 429577"/>
              <a:gd name="connsiteX16" fmla="*/ 602933 w 609600"/>
              <a:gd name="connsiteY16" fmla="*/ 336233 h 429577"/>
              <a:gd name="connsiteX17" fmla="*/ 609600 w 609600"/>
              <a:gd name="connsiteY17" fmla="*/ 237173 h 429577"/>
              <a:gd name="connsiteX18" fmla="*/ 609600 w 609600"/>
              <a:gd name="connsiteY18" fmla="*/ 190500 h 429577"/>
              <a:gd name="connsiteX19" fmla="*/ 603885 w 609600"/>
              <a:gd name="connsiteY19" fmla="*/ 92393 h 429577"/>
              <a:gd name="connsiteX20" fmla="*/ 241935 w 609600"/>
              <a:gd name="connsiteY20" fmla="*/ 293370 h 429577"/>
              <a:gd name="connsiteX21" fmla="*/ 241935 w 609600"/>
              <a:gd name="connsiteY21" fmla="*/ 121920 h 429577"/>
              <a:gd name="connsiteX22" fmla="*/ 406718 w 609600"/>
              <a:gd name="connsiteY22" fmla="*/ 207645 h 429577"/>
              <a:gd name="connsiteX23" fmla="*/ 241935 w 609600"/>
              <a:gd name="connsiteY23" fmla="*/ 293370 h 429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09600" h="429577">
                <a:moveTo>
                  <a:pt x="603885" y="92393"/>
                </a:moveTo>
                <a:cubicBezTo>
                  <a:pt x="603885" y="92393"/>
                  <a:pt x="598170" y="50483"/>
                  <a:pt x="580073" y="31433"/>
                </a:cubicBezTo>
                <a:cubicBezTo>
                  <a:pt x="557213" y="7620"/>
                  <a:pt x="530543" y="6667"/>
                  <a:pt x="519113" y="5715"/>
                </a:cubicBezTo>
                <a:cubicBezTo>
                  <a:pt x="432435" y="0"/>
                  <a:pt x="304800" y="0"/>
                  <a:pt x="304800" y="0"/>
                </a:cubicBezTo>
                <a:lnTo>
                  <a:pt x="304800" y="0"/>
                </a:lnTo>
                <a:cubicBezTo>
                  <a:pt x="304800" y="0"/>
                  <a:pt x="177165" y="0"/>
                  <a:pt x="91440" y="5715"/>
                </a:cubicBezTo>
                <a:cubicBezTo>
                  <a:pt x="79058" y="6667"/>
                  <a:pt x="53340" y="7620"/>
                  <a:pt x="30480" y="31433"/>
                </a:cubicBezTo>
                <a:cubicBezTo>
                  <a:pt x="12383" y="49530"/>
                  <a:pt x="6668" y="92393"/>
                  <a:pt x="6668" y="92393"/>
                </a:cubicBezTo>
                <a:cubicBezTo>
                  <a:pt x="6668" y="92393"/>
                  <a:pt x="0" y="141923"/>
                  <a:pt x="0" y="191453"/>
                </a:cubicBezTo>
                <a:lnTo>
                  <a:pt x="0" y="238125"/>
                </a:lnTo>
                <a:cubicBezTo>
                  <a:pt x="0" y="287655"/>
                  <a:pt x="5715" y="337185"/>
                  <a:pt x="5715" y="337185"/>
                </a:cubicBezTo>
                <a:cubicBezTo>
                  <a:pt x="5715" y="337185"/>
                  <a:pt x="11430" y="379095"/>
                  <a:pt x="29528" y="398145"/>
                </a:cubicBezTo>
                <a:cubicBezTo>
                  <a:pt x="52388" y="421958"/>
                  <a:pt x="82868" y="421958"/>
                  <a:pt x="97155" y="423863"/>
                </a:cubicBezTo>
                <a:cubicBezTo>
                  <a:pt x="145733" y="428625"/>
                  <a:pt x="304800" y="429578"/>
                  <a:pt x="304800" y="429578"/>
                </a:cubicBezTo>
                <a:cubicBezTo>
                  <a:pt x="304800" y="429578"/>
                  <a:pt x="432435" y="429578"/>
                  <a:pt x="518160" y="422910"/>
                </a:cubicBezTo>
                <a:cubicBezTo>
                  <a:pt x="530543" y="421958"/>
                  <a:pt x="556260" y="421005"/>
                  <a:pt x="579120" y="397193"/>
                </a:cubicBezTo>
                <a:cubicBezTo>
                  <a:pt x="597218" y="379095"/>
                  <a:pt x="602933" y="336233"/>
                  <a:pt x="602933" y="336233"/>
                </a:cubicBezTo>
                <a:cubicBezTo>
                  <a:pt x="602933" y="336233"/>
                  <a:pt x="609600" y="286703"/>
                  <a:pt x="609600" y="237173"/>
                </a:cubicBezTo>
                <a:lnTo>
                  <a:pt x="609600" y="190500"/>
                </a:lnTo>
                <a:cubicBezTo>
                  <a:pt x="609600" y="141923"/>
                  <a:pt x="603885" y="92393"/>
                  <a:pt x="603885" y="92393"/>
                </a:cubicBezTo>
                <a:close/>
                <a:moveTo>
                  <a:pt x="241935" y="293370"/>
                </a:moveTo>
                <a:lnTo>
                  <a:pt x="241935" y="121920"/>
                </a:lnTo>
                <a:lnTo>
                  <a:pt x="406718" y="207645"/>
                </a:lnTo>
                <a:lnTo>
                  <a:pt x="241935" y="29337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2" name="Oval 21">
            <a:hlinkClick r:id="rId2"/>
            <a:extLst>
              <a:ext uri="{FF2B5EF4-FFF2-40B4-BE49-F238E27FC236}">
                <a16:creationId xmlns:a16="http://schemas.microsoft.com/office/drawing/2014/main" id="{15D4C95B-59A4-40FC-9CE3-AF4CE2A87114}"/>
              </a:ext>
            </a:extLst>
          </p:cNvPr>
          <p:cNvSpPr/>
          <p:nvPr userDrawn="1"/>
        </p:nvSpPr>
        <p:spPr>
          <a:xfrm>
            <a:off x="10332155" y="2850990"/>
            <a:ext cx="842871" cy="842871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4" name="Graphic 13">
            <a:extLst>
              <a:ext uri="{FF2B5EF4-FFF2-40B4-BE49-F238E27FC236}">
                <a16:creationId xmlns:a16="http://schemas.microsoft.com/office/drawing/2014/main" id="{B7C451FA-7EA5-48FD-821D-75879B430DFB}"/>
              </a:ext>
            </a:extLst>
          </p:cNvPr>
          <p:cNvSpPr/>
          <p:nvPr userDrawn="1"/>
        </p:nvSpPr>
        <p:spPr>
          <a:xfrm>
            <a:off x="9336489" y="3097609"/>
            <a:ext cx="350180" cy="349634"/>
          </a:xfrm>
          <a:custGeom>
            <a:avLst/>
            <a:gdLst>
              <a:gd name="connsiteX0" fmla="*/ 583883 w 610552"/>
              <a:gd name="connsiteY0" fmla="*/ 0 h 609600"/>
              <a:gd name="connsiteX1" fmla="*/ 25718 w 610552"/>
              <a:gd name="connsiteY1" fmla="*/ 0 h 609600"/>
              <a:gd name="connsiteX2" fmla="*/ 0 w 610552"/>
              <a:gd name="connsiteY2" fmla="*/ 25718 h 609600"/>
              <a:gd name="connsiteX3" fmla="*/ 0 w 610552"/>
              <a:gd name="connsiteY3" fmla="*/ 584835 h 609600"/>
              <a:gd name="connsiteX4" fmla="*/ 25718 w 610552"/>
              <a:gd name="connsiteY4" fmla="*/ 609600 h 609600"/>
              <a:gd name="connsiteX5" fmla="*/ 584835 w 610552"/>
              <a:gd name="connsiteY5" fmla="*/ 609600 h 609600"/>
              <a:gd name="connsiteX6" fmla="*/ 610553 w 610552"/>
              <a:gd name="connsiteY6" fmla="*/ 583883 h 609600"/>
              <a:gd name="connsiteX7" fmla="*/ 610553 w 610552"/>
              <a:gd name="connsiteY7" fmla="*/ 25718 h 609600"/>
              <a:gd name="connsiteX8" fmla="*/ 583883 w 610552"/>
              <a:gd name="connsiteY8" fmla="*/ 0 h 609600"/>
              <a:gd name="connsiteX9" fmla="*/ 180975 w 610552"/>
              <a:gd name="connsiteY9" fmla="*/ 519113 h 609600"/>
              <a:gd name="connsiteX10" fmla="*/ 90488 w 610552"/>
              <a:gd name="connsiteY10" fmla="*/ 519113 h 609600"/>
              <a:gd name="connsiteX11" fmla="*/ 90488 w 610552"/>
              <a:gd name="connsiteY11" fmla="*/ 228600 h 609600"/>
              <a:gd name="connsiteX12" fmla="*/ 180975 w 610552"/>
              <a:gd name="connsiteY12" fmla="*/ 228600 h 609600"/>
              <a:gd name="connsiteX13" fmla="*/ 180975 w 610552"/>
              <a:gd name="connsiteY13" fmla="*/ 519113 h 609600"/>
              <a:gd name="connsiteX14" fmla="*/ 135255 w 610552"/>
              <a:gd name="connsiteY14" fmla="*/ 188595 h 609600"/>
              <a:gd name="connsiteX15" fmla="*/ 82868 w 610552"/>
              <a:gd name="connsiteY15" fmla="*/ 136208 h 609600"/>
              <a:gd name="connsiteX16" fmla="*/ 135255 w 610552"/>
              <a:gd name="connsiteY16" fmla="*/ 83820 h 609600"/>
              <a:gd name="connsiteX17" fmla="*/ 187643 w 610552"/>
              <a:gd name="connsiteY17" fmla="*/ 136208 h 609600"/>
              <a:gd name="connsiteX18" fmla="*/ 135255 w 610552"/>
              <a:gd name="connsiteY18" fmla="*/ 188595 h 609600"/>
              <a:gd name="connsiteX19" fmla="*/ 519113 w 610552"/>
              <a:gd name="connsiteY19" fmla="*/ 519113 h 609600"/>
              <a:gd name="connsiteX20" fmla="*/ 428625 w 610552"/>
              <a:gd name="connsiteY20" fmla="*/ 519113 h 609600"/>
              <a:gd name="connsiteX21" fmla="*/ 428625 w 610552"/>
              <a:gd name="connsiteY21" fmla="*/ 378143 h 609600"/>
              <a:gd name="connsiteX22" fmla="*/ 381953 w 610552"/>
              <a:gd name="connsiteY22" fmla="*/ 300990 h 609600"/>
              <a:gd name="connsiteX23" fmla="*/ 327660 w 610552"/>
              <a:gd name="connsiteY23" fmla="*/ 375285 h 609600"/>
              <a:gd name="connsiteX24" fmla="*/ 327660 w 610552"/>
              <a:gd name="connsiteY24" fmla="*/ 519113 h 609600"/>
              <a:gd name="connsiteX25" fmla="*/ 237173 w 610552"/>
              <a:gd name="connsiteY25" fmla="*/ 519113 h 609600"/>
              <a:gd name="connsiteX26" fmla="*/ 237173 w 610552"/>
              <a:gd name="connsiteY26" fmla="*/ 228600 h 609600"/>
              <a:gd name="connsiteX27" fmla="*/ 323850 w 610552"/>
              <a:gd name="connsiteY27" fmla="*/ 228600 h 609600"/>
              <a:gd name="connsiteX28" fmla="*/ 323850 w 610552"/>
              <a:gd name="connsiteY28" fmla="*/ 268605 h 609600"/>
              <a:gd name="connsiteX29" fmla="*/ 324803 w 610552"/>
              <a:gd name="connsiteY29" fmla="*/ 268605 h 609600"/>
              <a:gd name="connsiteX30" fmla="*/ 410528 w 610552"/>
              <a:gd name="connsiteY30" fmla="*/ 221933 h 609600"/>
              <a:gd name="connsiteX31" fmla="*/ 519113 w 610552"/>
              <a:gd name="connsiteY31" fmla="*/ 360045 h 609600"/>
              <a:gd name="connsiteX32" fmla="*/ 519113 w 610552"/>
              <a:gd name="connsiteY32" fmla="*/ 519113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10552" h="609600">
                <a:moveTo>
                  <a:pt x="583883" y="0"/>
                </a:moveTo>
                <a:lnTo>
                  <a:pt x="25718" y="0"/>
                </a:lnTo>
                <a:cubicBezTo>
                  <a:pt x="11430" y="0"/>
                  <a:pt x="0" y="11430"/>
                  <a:pt x="0" y="25718"/>
                </a:cubicBezTo>
                <a:lnTo>
                  <a:pt x="0" y="584835"/>
                </a:lnTo>
                <a:cubicBezTo>
                  <a:pt x="0" y="598170"/>
                  <a:pt x="11430" y="609600"/>
                  <a:pt x="25718" y="609600"/>
                </a:cubicBezTo>
                <a:lnTo>
                  <a:pt x="584835" y="609600"/>
                </a:lnTo>
                <a:cubicBezTo>
                  <a:pt x="599123" y="609600"/>
                  <a:pt x="610553" y="598170"/>
                  <a:pt x="610553" y="583883"/>
                </a:cubicBezTo>
                <a:lnTo>
                  <a:pt x="610553" y="25718"/>
                </a:lnTo>
                <a:cubicBezTo>
                  <a:pt x="609600" y="11430"/>
                  <a:pt x="598170" y="0"/>
                  <a:pt x="583883" y="0"/>
                </a:cubicBezTo>
                <a:close/>
                <a:moveTo>
                  <a:pt x="180975" y="519113"/>
                </a:moveTo>
                <a:lnTo>
                  <a:pt x="90488" y="519113"/>
                </a:lnTo>
                <a:lnTo>
                  <a:pt x="90488" y="228600"/>
                </a:lnTo>
                <a:lnTo>
                  <a:pt x="180975" y="228600"/>
                </a:lnTo>
                <a:lnTo>
                  <a:pt x="180975" y="519113"/>
                </a:lnTo>
                <a:close/>
                <a:moveTo>
                  <a:pt x="135255" y="188595"/>
                </a:moveTo>
                <a:cubicBezTo>
                  <a:pt x="106680" y="188595"/>
                  <a:pt x="82868" y="164783"/>
                  <a:pt x="82868" y="136208"/>
                </a:cubicBezTo>
                <a:cubicBezTo>
                  <a:pt x="82868" y="107633"/>
                  <a:pt x="106680" y="83820"/>
                  <a:pt x="135255" y="83820"/>
                </a:cubicBezTo>
                <a:cubicBezTo>
                  <a:pt x="163830" y="83820"/>
                  <a:pt x="187643" y="107633"/>
                  <a:pt x="187643" y="136208"/>
                </a:cubicBezTo>
                <a:cubicBezTo>
                  <a:pt x="187643" y="165735"/>
                  <a:pt x="164783" y="188595"/>
                  <a:pt x="135255" y="188595"/>
                </a:cubicBezTo>
                <a:close/>
                <a:moveTo>
                  <a:pt x="519113" y="519113"/>
                </a:moveTo>
                <a:lnTo>
                  <a:pt x="428625" y="519113"/>
                </a:lnTo>
                <a:lnTo>
                  <a:pt x="428625" y="378143"/>
                </a:lnTo>
                <a:cubicBezTo>
                  <a:pt x="428625" y="344805"/>
                  <a:pt x="427673" y="300990"/>
                  <a:pt x="381953" y="300990"/>
                </a:cubicBezTo>
                <a:cubicBezTo>
                  <a:pt x="335280" y="300990"/>
                  <a:pt x="327660" y="338138"/>
                  <a:pt x="327660" y="375285"/>
                </a:cubicBezTo>
                <a:lnTo>
                  <a:pt x="327660" y="519113"/>
                </a:lnTo>
                <a:lnTo>
                  <a:pt x="237173" y="519113"/>
                </a:lnTo>
                <a:lnTo>
                  <a:pt x="237173" y="228600"/>
                </a:lnTo>
                <a:lnTo>
                  <a:pt x="323850" y="228600"/>
                </a:lnTo>
                <a:lnTo>
                  <a:pt x="323850" y="268605"/>
                </a:lnTo>
                <a:lnTo>
                  <a:pt x="324803" y="268605"/>
                </a:lnTo>
                <a:cubicBezTo>
                  <a:pt x="337185" y="245745"/>
                  <a:pt x="366713" y="221933"/>
                  <a:pt x="410528" y="221933"/>
                </a:cubicBezTo>
                <a:cubicBezTo>
                  <a:pt x="501968" y="221933"/>
                  <a:pt x="519113" y="281940"/>
                  <a:pt x="519113" y="360045"/>
                </a:cubicBezTo>
                <a:lnTo>
                  <a:pt x="519113" y="51911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5" name="Oval 24">
            <a:hlinkClick r:id="rId3"/>
            <a:extLst>
              <a:ext uri="{FF2B5EF4-FFF2-40B4-BE49-F238E27FC236}">
                <a16:creationId xmlns:a16="http://schemas.microsoft.com/office/drawing/2014/main" id="{B4A35A40-7006-416D-9B8C-180CD8CD7CA2}"/>
              </a:ext>
            </a:extLst>
          </p:cNvPr>
          <p:cNvSpPr/>
          <p:nvPr userDrawn="1"/>
        </p:nvSpPr>
        <p:spPr>
          <a:xfrm>
            <a:off x="9090144" y="2850990"/>
            <a:ext cx="842871" cy="842871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0" name="Graphic 17">
            <a:extLst>
              <a:ext uri="{FF2B5EF4-FFF2-40B4-BE49-F238E27FC236}">
                <a16:creationId xmlns:a16="http://schemas.microsoft.com/office/drawing/2014/main" id="{1D99463B-F047-4F73-9BA5-3EC4F2AF4CA2}"/>
              </a:ext>
            </a:extLst>
          </p:cNvPr>
          <p:cNvSpPr/>
          <p:nvPr userDrawn="1"/>
        </p:nvSpPr>
        <p:spPr>
          <a:xfrm>
            <a:off x="8092627" y="3123033"/>
            <a:ext cx="389899" cy="316793"/>
          </a:xfrm>
          <a:custGeom>
            <a:avLst/>
            <a:gdLst>
              <a:gd name="connsiteX0" fmla="*/ 609600 w 609600"/>
              <a:gd name="connsiteY0" fmla="*/ 59055 h 495300"/>
              <a:gd name="connsiteX1" fmla="*/ 538163 w 609600"/>
              <a:gd name="connsiteY1" fmla="*/ 79058 h 495300"/>
              <a:gd name="connsiteX2" fmla="*/ 593408 w 609600"/>
              <a:gd name="connsiteY2" fmla="*/ 9525 h 495300"/>
              <a:gd name="connsiteX3" fmla="*/ 514350 w 609600"/>
              <a:gd name="connsiteY3" fmla="*/ 40005 h 495300"/>
              <a:gd name="connsiteX4" fmla="*/ 421958 w 609600"/>
              <a:gd name="connsiteY4" fmla="*/ 0 h 495300"/>
              <a:gd name="connsiteX5" fmla="*/ 297180 w 609600"/>
              <a:gd name="connsiteY5" fmla="*/ 124778 h 495300"/>
              <a:gd name="connsiteX6" fmla="*/ 300038 w 609600"/>
              <a:gd name="connsiteY6" fmla="*/ 153353 h 495300"/>
              <a:gd name="connsiteX7" fmla="*/ 42863 w 609600"/>
              <a:gd name="connsiteY7" fmla="*/ 22860 h 495300"/>
              <a:gd name="connsiteX8" fmla="*/ 25718 w 609600"/>
              <a:gd name="connsiteY8" fmla="*/ 85725 h 495300"/>
              <a:gd name="connsiteX9" fmla="*/ 80963 w 609600"/>
              <a:gd name="connsiteY9" fmla="*/ 189548 h 495300"/>
              <a:gd name="connsiteX10" fmla="*/ 24765 w 609600"/>
              <a:gd name="connsiteY10" fmla="*/ 174308 h 495300"/>
              <a:gd name="connsiteX11" fmla="*/ 24765 w 609600"/>
              <a:gd name="connsiteY11" fmla="*/ 176213 h 495300"/>
              <a:gd name="connsiteX12" fmla="*/ 124778 w 609600"/>
              <a:gd name="connsiteY12" fmla="*/ 299085 h 495300"/>
              <a:gd name="connsiteX13" fmla="*/ 91440 w 609600"/>
              <a:gd name="connsiteY13" fmla="*/ 303848 h 495300"/>
              <a:gd name="connsiteX14" fmla="*/ 67628 w 609600"/>
              <a:gd name="connsiteY14" fmla="*/ 301943 h 495300"/>
              <a:gd name="connsiteX15" fmla="*/ 184785 w 609600"/>
              <a:gd name="connsiteY15" fmla="*/ 388620 h 495300"/>
              <a:gd name="connsiteX16" fmla="*/ 29528 w 609600"/>
              <a:gd name="connsiteY16" fmla="*/ 441960 h 495300"/>
              <a:gd name="connsiteX17" fmla="*/ 0 w 609600"/>
              <a:gd name="connsiteY17" fmla="*/ 440055 h 495300"/>
              <a:gd name="connsiteX18" fmla="*/ 191453 w 609600"/>
              <a:gd name="connsiteY18" fmla="*/ 495300 h 495300"/>
              <a:gd name="connsiteX19" fmla="*/ 547688 w 609600"/>
              <a:gd name="connsiteY19" fmla="*/ 139065 h 495300"/>
              <a:gd name="connsiteX20" fmla="*/ 547688 w 609600"/>
              <a:gd name="connsiteY20" fmla="*/ 122873 h 495300"/>
              <a:gd name="connsiteX21" fmla="*/ 609600 w 609600"/>
              <a:gd name="connsiteY21" fmla="*/ 59055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9600" h="495300">
                <a:moveTo>
                  <a:pt x="609600" y="59055"/>
                </a:moveTo>
                <a:cubicBezTo>
                  <a:pt x="586740" y="68580"/>
                  <a:pt x="562928" y="76200"/>
                  <a:pt x="538163" y="79058"/>
                </a:cubicBezTo>
                <a:cubicBezTo>
                  <a:pt x="563880" y="63818"/>
                  <a:pt x="583883" y="39053"/>
                  <a:pt x="593408" y="9525"/>
                </a:cubicBezTo>
                <a:cubicBezTo>
                  <a:pt x="569595" y="23813"/>
                  <a:pt x="542925" y="34290"/>
                  <a:pt x="514350" y="40005"/>
                </a:cubicBezTo>
                <a:cubicBezTo>
                  <a:pt x="490538" y="15240"/>
                  <a:pt x="458153" y="0"/>
                  <a:pt x="421958" y="0"/>
                </a:cubicBezTo>
                <a:cubicBezTo>
                  <a:pt x="352425" y="0"/>
                  <a:pt x="297180" y="56197"/>
                  <a:pt x="297180" y="124778"/>
                </a:cubicBezTo>
                <a:cubicBezTo>
                  <a:pt x="297180" y="134303"/>
                  <a:pt x="298133" y="143828"/>
                  <a:pt x="300038" y="153353"/>
                </a:cubicBezTo>
                <a:cubicBezTo>
                  <a:pt x="196215" y="148590"/>
                  <a:pt x="103823" y="98107"/>
                  <a:pt x="42863" y="22860"/>
                </a:cubicBezTo>
                <a:cubicBezTo>
                  <a:pt x="32385" y="40958"/>
                  <a:pt x="25718" y="62865"/>
                  <a:pt x="25718" y="85725"/>
                </a:cubicBezTo>
                <a:cubicBezTo>
                  <a:pt x="25718" y="129540"/>
                  <a:pt x="47625" y="167640"/>
                  <a:pt x="80963" y="189548"/>
                </a:cubicBezTo>
                <a:cubicBezTo>
                  <a:pt x="60008" y="188595"/>
                  <a:pt x="40958" y="182880"/>
                  <a:pt x="24765" y="174308"/>
                </a:cubicBezTo>
                <a:cubicBezTo>
                  <a:pt x="24765" y="175260"/>
                  <a:pt x="24765" y="175260"/>
                  <a:pt x="24765" y="176213"/>
                </a:cubicBezTo>
                <a:cubicBezTo>
                  <a:pt x="24765" y="237173"/>
                  <a:pt x="67628" y="287655"/>
                  <a:pt x="124778" y="299085"/>
                </a:cubicBezTo>
                <a:cubicBezTo>
                  <a:pt x="114300" y="301943"/>
                  <a:pt x="102870" y="303848"/>
                  <a:pt x="91440" y="303848"/>
                </a:cubicBezTo>
                <a:cubicBezTo>
                  <a:pt x="83820" y="303848"/>
                  <a:pt x="75248" y="302895"/>
                  <a:pt x="67628" y="301943"/>
                </a:cubicBezTo>
                <a:cubicBezTo>
                  <a:pt x="83820" y="351473"/>
                  <a:pt x="129540" y="387668"/>
                  <a:pt x="184785" y="388620"/>
                </a:cubicBezTo>
                <a:cubicBezTo>
                  <a:pt x="141923" y="421958"/>
                  <a:pt x="87630" y="441960"/>
                  <a:pt x="29528" y="441960"/>
                </a:cubicBezTo>
                <a:cubicBezTo>
                  <a:pt x="19050" y="441960"/>
                  <a:pt x="9525" y="441008"/>
                  <a:pt x="0" y="440055"/>
                </a:cubicBezTo>
                <a:cubicBezTo>
                  <a:pt x="55245" y="474345"/>
                  <a:pt x="120968" y="495300"/>
                  <a:pt x="191453" y="495300"/>
                </a:cubicBezTo>
                <a:cubicBezTo>
                  <a:pt x="421958" y="495300"/>
                  <a:pt x="547688" y="304800"/>
                  <a:pt x="547688" y="139065"/>
                </a:cubicBezTo>
                <a:cubicBezTo>
                  <a:pt x="547688" y="133350"/>
                  <a:pt x="547688" y="128588"/>
                  <a:pt x="547688" y="122873"/>
                </a:cubicBezTo>
                <a:cubicBezTo>
                  <a:pt x="571500" y="105728"/>
                  <a:pt x="592455" y="83820"/>
                  <a:pt x="609600" y="5905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1" name="Oval 40">
            <a:hlinkClick r:id="rId4"/>
            <a:extLst>
              <a:ext uri="{FF2B5EF4-FFF2-40B4-BE49-F238E27FC236}">
                <a16:creationId xmlns:a16="http://schemas.microsoft.com/office/drawing/2014/main" id="{ACD0DC8E-01B7-41EB-B351-5F3FA4A8E1D7}"/>
              </a:ext>
            </a:extLst>
          </p:cNvPr>
          <p:cNvSpPr/>
          <p:nvPr userDrawn="1"/>
        </p:nvSpPr>
        <p:spPr>
          <a:xfrm>
            <a:off x="7848133" y="2850990"/>
            <a:ext cx="842871" cy="842871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43" name="Graphic 20">
            <a:extLst>
              <a:ext uri="{FF2B5EF4-FFF2-40B4-BE49-F238E27FC236}">
                <a16:creationId xmlns:a16="http://schemas.microsoft.com/office/drawing/2014/main" id="{35A4D0A1-AA0D-42E0-80E6-2A7100268904}"/>
              </a:ext>
            </a:extLst>
          </p:cNvPr>
          <p:cNvGrpSpPr/>
          <p:nvPr userDrawn="1"/>
        </p:nvGrpSpPr>
        <p:grpSpPr>
          <a:xfrm>
            <a:off x="6856487" y="3101357"/>
            <a:ext cx="342144" cy="342140"/>
            <a:chOff x="5810245" y="3143245"/>
            <a:chExt cx="571509" cy="571505"/>
          </a:xfrm>
          <a:solidFill>
            <a:schemeClr val="bg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F050CE8-4A9A-4CC9-BC75-3C52AA236DC3}"/>
                </a:ext>
              </a:extLst>
            </p:cNvPr>
            <p:cNvSpPr/>
            <p:nvPr/>
          </p:nvSpPr>
          <p:spPr>
            <a:xfrm>
              <a:off x="5991229" y="3324459"/>
              <a:ext cx="209311" cy="209315"/>
            </a:xfrm>
            <a:custGeom>
              <a:avLst/>
              <a:gdLst>
                <a:gd name="connsiteX0" fmla="*/ 19046 w 209311"/>
                <a:gd name="connsiteY0" fmla="*/ 209316 h 209315"/>
                <a:gd name="connsiteX1" fmla="*/ 0 w 209311"/>
                <a:gd name="connsiteY1" fmla="*/ 190262 h 209315"/>
                <a:gd name="connsiteX2" fmla="*/ 5578 w 209311"/>
                <a:gd name="connsiteY2" fmla="*/ 176798 h 209315"/>
                <a:gd name="connsiteX3" fmla="*/ 177028 w 209311"/>
                <a:gd name="connsiteY3" fmla="*/ 5348 h 209315"/>
                <a:gd name="connsiteX4" fmla="*/ 203964 w 209311"/>
                <a:gd name="connsiteY4" fmla="*/ 5816 h 209315"/>
                <a:gd name="connsiteX5" fmla="*/ 203964 w 209311"/>
                <a:gd name="connsiteY5" fmla="*/ 32284 h 209315"/>
                <a:gd name="connsiteX6" fmla="*/ 32514 w 209311"/>
                <a:gd name="connsiteY6" fmla="*/ 203734 h 209315"/>
                <a:gd name="connsiteX7" fmla="*/ 19046 w 209311"/>
                <a:gd name="connsiteY7" fmla="*/ 209316 h 20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311" h="209315">
                  <a:moveTo>
                    <a:pt x="19046" y="209316"/>
                  </a:moveTo>
                  <a:cubicBezTo>
                    <a:pt x="8525" y="209314"/>
                    <a:pt x="-2" y="200783"/>
                    <a:pt x="0" y="190262"/>
                  </a:cubicBezTo>
                  <a:cubicBezTo>
                    <a:pt x="1" y="185212"/>
                    <a:pt x="2007" y="180369"/>
                    <a:pt x="5578" y="176798"/>
                  </a:cubicBezTo>
                  <a:lnTo>
                    <a:pt x="177028" y="5348"/>
                  </a:lnTo>
                  <a:cubicBezTo>
                    <a:pt x="184595" y="-1961"/>
                    <a:pt x="196655" y="-1752"/>
                    <a:pt x="203964" y="5816"/>
                  </a:cubicBezTo>
                  <a:cubicBezTo>
                    <a:pt x="211094" y="13198"/>
                    <a:pt x="211094" y="24902"/>
                    <a:pt x="203964" y="32284"/>
                  </a:cubicBezTo>
                  <a:lnTo>
                    <a:pt x="32514" y="203734"/>
                  </a:lnTo>
                  <a:cubicBezTo>
                    <a:pt x="28949" y="207316"/>
                    <a:pt x="24100" y="209325"/>
                    <a:pt x="19046" y="2093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E67A480-D0DB-4066-9BB3-DA5B5ACA3162}"/>
                </a:ext>
              </a:extLst>
            </p:cNvPr>
            <p:cNvSpPr/>
            <p:nvPr/>
          </p:nvSpPr>
          <p:spPr>
            <a:xfrm>
              <a:off x="6038845" y="3143245"/>
              <a:ext cx="342909" cy="342905"/>
            </a:xfrm>
            <a:custGeom>
              <a:avLst/>
              <a:gdLst>
                <a:gd name="connsiteX0" fmla="*/ 168864 w 342909"/>
                <a:gd name="connsiteY0" fmla="*/ 342905 h 342905"/>
                <a:gd name="connsiteX1" fmla="*/ 121715 w 342909"/>
                <a:gd name="connsiteY1" fmla="*/ 323379 h 342905"/>
                <a:gd name="connsiteX2" fmla="*/ 97560 w 342909"/>
                <a:gd name="connsiteY2" fmla="*/ 299214 h 342905"/>
                <a:gd name="connsiteX3" fmla="*/ 124516 w 342909"/>
                <a:gd name="connsiteY3" fmla="*/ 272277 h 342905"/>
                <a:gd name="connsiteX4" fmla="*/ 148661 w 342909"/>
                <a:gd name="connsiteY4" fmla="*/ 296451 h 342905"/>
                <a:gd name="connsiteX5" fmla="*/ 189067 w 342909"/>
                <a:gd name="connsiteY5" fmla="*/ 296451 h 342905"/>
                <a:gd name="connsiteX6" fmla="*/ 296442 w 342909"/>
                <a:gd name="connsiteY6" fmla="*/ 189067 h 342905"/>
                <a:gd name="connsiteX7" fmla="*/ 296445 w 342909"/>
                <a:gd name="connsiteY7" fmla="*/ 148655 h 342905"/>
                <a:gd name="connsiteX8" fmla="*/ 296442 w 342909"/>
                <a:gd name="connsiteY8" fmla="*/ 148652 h 342905"/>
                <a:gd name="connsiteX9" fmla="*/ 194258 w 342909"/>
                <a:gd name="connsiteY9" fmla="*/ 46468 h 342905"/>
                <a:gd name="connsiteX10" fmla="*/ 153847 w 342909"/>
                <a:gd name="connsiteY10" fmla="*/ 46464 h 342905"/>
                <a:gd name="connsiteX11" fmla="*/ 153843 w 342909"/>
                <a:gd name="connsiteY11" fmla="*/ 46468 h 342905"/>
                <a:gd name="connsiteX12" fmla="*/ 46468 w 342909"/>
                <a:gd name="connsiteY12" fmla="*/ 153843 h 342905"/>
                <a:gd name="connsiteX13" fmla="*/ 46464 w 342909"/>
                <a:gd name="connsiteY13" fmla="*/ 194254 h 342905"/>
                <a:gd name="connsiteX14" fmla="*/ 46468 w 342909"/>
                <a:gd name="connsiteY14" fmla="*/ 194258 h 342905"/>
                <a:gd name="connsiteX15" fmla="*/ 70633 w 342909"/>
                <a:gd name="connsiteY15" fmla="*/ 218394 h 342905"/>
                <a:gd name="connsiteX16" fmla="*/ 43696 w 342909"/>
                <a:gd name="connsiteY16" fmla="*/ 245350 h 342905"/>
                <a:gd name="connsiteX17" fmla="*/ 19531 w 342909"/>
                <a:gd name="connsiteY17" fmla="*/ 221204 h 342905"/>
                <a:gd name="connsiteX18" fmla="*/ 19526 w 342909"/>
                <a:gd name="connsiteY18" fmla="*/ 126911 h 342905"/>
                <a:gd name="connsiteX19" fmla="*/ 19531 w 342909"/>
                <a:gd name="connsiteY19" fmla="*/ 126906 h 342905"/>
                <a:gd name="connsiteX20" fmla="*/ 126906 w 342909"/>
                <a:gd name="connsiteY20" fmla="*/ 19531 h 342905"/>
                <a:gd name="connsiteX21" fmla="*/ 221199 w 342909"/>
                <a:gd name="connsiteY21" fmla="*/ 19526 h 342905"/>
                <a:gd name="connsiteX22" fmla="*/ 221204 w 342909"/>
                <a:gd name="connsiteY22" fmla="*/ 19531 h 342905"/>
                <a:gd name="connsiteX23" fmla="*/ 323379 w 342909"/>
                <a:gd name="connsiteY23" fmla="*/ 121715 h 342905"/>
                <a:gd name="connsiteX24" fmla="*/ 323383 w 342909"/>
                <a:gd name="connsiteY24" fmla="*/ 216008 h 342905"/>
                <a:gd name="connsiteX25" fmla="*/ 323379 w 342909"/>
                <a:gd name="connsiteY25" fmla="*/ 216013 h 342905"/>
                <a:gd name="connsiteX26" fmla="*/ 216003 w 342909"/>
                <a:gd name="connsiteY26" fmla="*/ 323379 h 342905"/>
                <a:gd name="connsiteX27" fmla="*/ 168864 w 342909"/>
                <a:gd name="connsiteY27" fmla="*/ 342905 h 34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2909" h="342905">
                  <a:moveTo>
                    <a:pt x="168864" y="342905"/>
                  </a:moveTo>
                  <a:cubicBezTo>
                    <a:pt x="151171" y="342955"/>
                    <a:pt x="134193" y="335923"/>
                    <a:pt x="121715" y="323379"/>
                  </a:cubicBezTo>
                  <a:lnTo>
                    <a:pt x="97560" y="299214"/>
                  </a:lnTo>
                  <a:lnTo>
                    <a:pt x="124516" y="272277"/>
                  </a:lnTo>
                  <a:lnTo>
                    <a:pt x="148661" y="296451"/>
                  </a:lnTo>
                  <a:cubicBezTo>
                    <a:pt x="159820" y="307607"/>
                    <a:pt x="177908" y="307607"/>
                    <a:pt x="189067" y="296451"/>
                  </a:cubicBezTo>
                  <a:lnTo>
                    <a:pt x="296442" y="189067"/>
                  </a:lnTo>
                  <a:cubicBezTo>
                    <a:pt x="307602" y="177908"/>
                    <a:pt x="307604" y="159816"/>
                    <a:pt x="296445" y="148655"/>
                  </a:cubicBezTo>
                  <a:cubicBezTo>
                    <a:pt x="296444" y="148654"/>
                    <a:pt x="296443" y="148653"/>
                    <a:pt x="296442" y="148652"/>
                  </a:cubicBezTo>
                  <a:lnTo>
                    <a:pt x="194258" y="46468"/>
                  </a:lnTo>
                  <a:cubicBezTo>
                    <a:pt x="183099" y="35308"/>
                    <a:pt x="165007" y="35306"/>
                    <a:pt x="153847" y="46464"/>
                  </a:cubicBezTo>
                  <a:cubicBezTo>
                    <a:pt x="153845" y="46465"/>
                    <a:pt x="153844" y="46467"/>
                    <a:pt x="153843" y="46468"/>
                  </a:cubicBezTo>
                  <a:lnTo>
                    <a:pt x="46468" y="153843"/>
                  </a:lnTo>
                  <a:cubicBezTo>
                    <a:pt x="35308" y="165001"/>
                    <a:pt x="35306" y="183094"/>
                    <a:pt x="46464" y="194254"/>
                  </a:cubicBezTo>
                  <a:cubicBezTo>
                    <a:pt x="46466" y="194255"/>
                    <a:pt x="46467" y="194257"/>
                    <a:pt x="46468" y="194258"/>
                  </a:cubicBezTo>
                  <a:lnTo>
                    <a:pt x="70633" y="218394"/>
                  </a:lnTo>
                  <a:lnTo>
                    <a:pt x="43696" y="245350"/>
                  </a:lnTo>
                  <a:lnTo>
                    <a:pt x="19531" y="221204"/>
                  </a:lnTo>
                  <a:cubicBezTo>
                    <a:pt x="-6508" y="195167"/>
                    <a:pt x="-6511" y="152951"/>
                    <a:pt x="19526" y="126911"/>
                  </a:cubicBezTo>
                  <a:cubicBezTo>
                    <a:pt x="19528" y="126910"/>
                    <a:pt x="19529" y="126908"/>
                    <a:pt x="19531" y="126906"/>
                  </a:cubicBezTo>
                  <a:lnTo>
                    <a:pt x="126906" y="19531"/>
                  </a:lnTo>
                  <a:cubicBezTo>
                    <a:pt x="152943" y="-6508"/>
                    <a:pt x="195160" y="-6511"/>
                    <a:pt x="221199" y="19526"/>
                  </a:cubicBezTo>
                  <a:cubicBezTo>
                    <a:pt x="221201" y="19528"/>
                    <a:pt x="221202" y="19529"/>
                    <a:pt x="221204" y="19531"/>
                  </a:cubicBezTo>
                  <a:lnTo>
                    <a:pt x="323379" y="121715"/>
                  </a:lnTo>
                  <a:cubicBezTo>
                    <a:pt x="349418" y="147752"/>
                    <a:pt x="349420" y="189968"/>
                    <a:pt x="323383" y="216008"/>
                  </a:cubicBezTo>
                  <a:cubicBezTo>
                    <a:pt x="323382" y="216010"/>
                    <a:pt x="323380" y="216011"/>
                    <a:pt x="323379" y="216013"/>
                  </a:cubicBezTo>
                  <a:lnTo>
                    <a:pt x="216003" y="323379"/>
                  </a:lnTo>
                  <a:cubicBezTo>
                    <a:pt x="203528" y="335921"/>
                    <a:pt x="186554" y="342952"/>
                    <a:pt x="168864" y="342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D1BB150-240D-438A-9C29-86E09214F9F0}"/>
                </a:ext>
              </a:extLst>
            </p:cNvPr>
            <p:cNvSpPr/>
            <p:nvPr/>
          </p:nvSpPr>
          <p:spPr>
            <a:xfrm>
              <a:off x="5810245" y="3371845"/>
              <a:ext cx="342909" cy="342905"/>
            </a:xfrm>
            <a:custGeom>
              <a:avLst/>
              <a:gdLst>
                <a:gd name="connsiteX0" fmla="*/ 168864 w 342909"/>
                <a:gd name="connsiteY0" fmla="*/ 342905 h 342905"/>
                <a:gd name="connsiteX1" fmla="*/ 121715 w 342909"/>
                <a:gd name="connsiteY1" fmla="*/ 323379 h 342905"/>
                <a:gd name="connsiteX2" fmla="*/ 19531 w 342909"/>
                <a:gd name="connsiteY2" fmla="*/ 221194 h 342905"/>
                <a:gd name="connsiteX3" fmla="*/ 19526 w 342909"/>
                <a:gd name="connsiteY3" fmla="*/ 126902 h 342905"/>
                <a:gd name="connsiteX4" fmla="*/ 19531 w 342909"/>
                <a:gd name="connsiteY4" fmla="*/ 126897 h 342905"/>
                <a:gd name="connsiteX5" fmla="*/ 126906 w 342909"/>
                <a:gd name="connsiteY5" fmla="*/ 19531 h 342905"/>
                <a:gd name="connsiteX6" fmla="*/ 221199 w 342909"/>
                <a:gd name="connsiteY6" fmla="*/ 19526 h 342905"/>
                <a:gd name="connsiteX7" fmla="*/ 221204 w 342909"/>
                <a:gd name="connsiteY7" fmla="*/ 19531 h 342905"/>
                <a:gd name="connsiteX8" fmla="*/ 245359 w 342909"/>
                <a:gd name="connsiteY8" fmla="*/ 43696 h 342905"/>
                <a:gd name="connsiteX9" fmla="*/ 218404 w 342909"/>
                <a:gd name="connsiteY9" fmla="*/ 70633 h 342905"/>
                <a:gd name="connsiteX10" fmla="*/ 194258 w 342909"/>
                <a:gd name="connsiteY10" fmla="*/ 46458 h 342905"/>
                <a:gd name="connsiteX11" fmla="*/ 153853 w 342909"/>
                <a:gd name="connsiteY11" fmla="*/ 46458 h 342905"/>
                <a:gd name="connsiteX12" fmla="*/ 46468 w 342909"/>
                <a:gd name="connsiteY12" fmla="*/ 153843 h 342905"/>
                <a:gd name="connsiteX13" fmla="*/ 46464 w 342909"/>
                <a:gd name="connsiteY13" fmla="*/ 194254 h 342905"/>
                <a:gd name="connsiteX14" fmla="*/ 46468 w 342909"/>
                <a:gd name="connsiteY14" fmla="*/ 194258 h 342905"/>
                <a:gd name="connsiteX15" fmla="*/ 148652 w 342909"/>
                <a:gd name="connsiteY15" fmla="*/ 296442 h 342905"/>
                <a:gd name="connsiteX16" fmla="*/ 189063 w 342909"/>
                <a:gd name="connsiteY16" fmla="*/ 296445 h 342905"/>
                <a:gd name="connsiteX17" fmla="*/ 189067 w 342909"/>
                <a:gd name="connsiteY17" fmla="*/ 296442 h 342905"/>
                <a:gd name="connsiteX18" fmla="*/ 296442 w 342909"/>
                <a:gd name="connsiteY18" fmla="*/ 189067 h 342905"/>
                <a:gd name="connsiteX19" fmla="*/ 296445 w 342909"/>
                <a:gd name="connsiteY19" fmla="*/ 148655 h 342905"/>
                <a:gd name="connsiteX20" fmla="*/ 296442 w 342909"/>
                <a:gd name="connsiteY20" fmla="*/ 148652 h 342905"/>
                <a:gd name="connsiteX21" fmla="*/ 272277 w 342909"/>
                <a:gd name="connsiteY21" fmla="*/ 124516 h 342905"/>
                <a:gd name="connsiteX22" fmla="*/ 299214 w 342909"/>
                <a:gd name="connsiteY22" fmla="*/ 97560 h 342905"/>
                <a:gd name="connsiteX23" fmla="*/ 323379 w 342909"/>
                <a:gd name="connsiteY23" fmla="*/ 121706 h 342905"/>
                <a:gd name="connsiteX24" fmla="*/ 323383 w 342909"/>
                <a:gd name="connsiteY24" fmla="*/ 215998 h 342905"/>
                <a:gd name="connsiteX25" fmla="*/ 323379 w 342909"/>
                <a:gd name="connsiteY25" fmla="*/ 216003 h 342905"/>
                <a:gd name="connsiteX26" fmla="*/ 216003 w 342909"/>
                <a:gd name="connsiteY26" fmla="*/ 323379 h 342905"/>
                <a:gd name="connsiteX27" fmla="*/ 168864 w 342909"/>
                <a:gd name="connsiteY27" fmla="*/ 342905 h 34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2909" h="342905">
                  <a:moveTo>
                    <a:pt x="168864" y="342905"/>
                  </a:moveTo>
                  <a:cubicBezTo>
                    <a:pt x="151171" y="342955"/>
                    <a:pt x="134193" y="335923"/>
                    <a:pt x="121715" y="323379"/>
                  </a:cubicBezTo>
                  <a:lnTo>
                    <a:pt x="19531" y="221194"/>
                  </a:lnTo>
                  <a:cubicBezTo>
                    <a:pt x="-6508" y="195157"/>
                    <a:pt x="-6511" y="152941"/>
                    <a:pt x="19526" y="126902"/>
                  </a:cubicBezTo>
                  <a:cubicBezTo>
                    <a:pt x="19528" y="126900"/>
                    <a:pt x="19529" y="126898"/>
                    <a:pt x="19531" y="126897"/>
                  </a:cubicBezTo>
                  <a:lnTo>
                    <a:pt x="126906" y="19531"/>
                  </a:lnTo>
                  <a:cubicBezTo>
                    <a:pt x="152943" y="-6508"/>
                    <a:pt x="195160" y="-6511"/>
                    <a:pt x="221199" y="19526"/>
                  </a:cubicBezTo>
                  <a:cubicBezTo>
                    <a:pt x="221201" y="19528"/>
                    <a:pt x="221202" y="19529"/>
                    <a:pt x="221204" y="19531"/>
                  </a:cubicBezTo>
                  <a:lnTo>
                    <a:pt x="245359" y="43696"/>
                  </a:lnTo>
                  <a:lnTo>
                    <a:pt x="218404" y="70633"/>
                  </a:lnTo>
                  <a:lnTo>
                    <a:pt x="194258" y="46458"/>
                  </a:lnTo>
                  <a:cubicBezTo>
                    <a:pt x="183099" y="35303"/>
                    <a:pt x="165011" y="35303"/>
                    <a:pt x="153853" y="46458"/>
                  </a:cubicBezTo>
                  <a:lnTo>
                    <a:pt x="46468" y="153843"/>
                  </a:lnTo>
                  <a:cubicBezTo>
                    <a:pt x="35308" y="165001"/>
                    <a:pt x="35306" y="183094"/>
                    <a:pt x="46464" y="194254"/>
                  </a:cubicBezTo>
                  <a:cubicBezTo>
                    <a:pt x="46465" y="194255"/>
                    <a:pt x="46467" y="194257"/>
                    <a:pt x="46468" y="194258"/>
                  </a:cubicBezTo>
                  <a:lnTo>
                    <a:pt x="148652" y="296442"/>
                  </a:lnTo>
                  <a:cubicBezTo>
                    <a:pt x="159810" y="307602"/>
                    <a:pt x="177903" y="307604"/>
                    <a:pt x="189063" y="296445"/>
                  </a:cubicBezTo>
                  <a:cubicBezTo>
                    <a:pt x="189064" y="296444"/>
                    <a:pt x="189065" y="296443"/>
                    <a:pt x="189067" y="296442"/>
                  </a:cubicBezTo>
                  <a:lnTo>
                    <a:pt x="296442" y="189067"/>
                  </a:lnTo>
                  <a:cubicBezTo>
                    <a:pt x="307602" y="177908"/>
                    <a:pt x="307604" y="159816"/>
                    <a:pt x="296445" y="148655"/>
                  </a:cubicBezTo>
                  <a:cubicBezTo>
                    <a:pt x="296444" y="148654"/>
                    <a:pt x="296443" y="148653"/>
                    <a:pt x="296442" y="148652"/>
                  </a:cubicBezTo>
                  <a:lnTo>
                    <a:pt x="272277" y="124516"/>
                  </a:lnTo>
                  <a:lnTo>
                    <a:pt x="299214" y="97560"/>
                  </a:lnTo>
                  <a:lnTo>
                    <a:pt x="323379" y="121706"/>
                  </a:lnTo>
                  <a:cubicBezTo>
                    <a:pt x="349418" y="147743"/>
                    <a:pt x="349420" y="189959"/>
                    <a:pt x="323383" y="215998"/>
                  </a:cubicBezTo>
                  <a:cubicBezTo>
                    <a:pt x="323382" y="216000"/>
                    <a:pt x="323380" y="216002"/>
                    <a:pt x="323379" y="216003"/>
                  </a:cubicBezTo>
                  <a:lnTo>
                    <a:pt x="216003" y="323379"/>
                  </a:lnTo>
                  <a:cubicBezTo>
                    <a:pt x="203528" y="335921"/>
                    <a:pt x="186554" y="342952"/>
                    <a:pt x="168864" y="342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4" name="Oval 43">
            <a:hlinkClick r:id="rId5"/>
            <a:extLst>
              <a:ext uri="{FF2B5EF4-FFF2-40B4-BE49-F238E27FC236}">
                <a16:creationId xmlns:a16="http://schemas.microsoft.com/office/drawing/2014/main" id="{98B3ECFF-C282-4857-9376-840E382BB871}"/>
              </a:ext>
            </a:extLst>
          </p:cNvPr>
          <p:cNvSpPr/>
          <p:nvPr userDrawn="1"/>
        </p:nvSpPr>
        <p:spPr>
          <a:xfrm>
            <a:off x="6606122" y="2850990"/>
            <a:ext cx="842871" cy="842871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8AA1065D-F8B0-493F-A668-F8EDD5F48B67}"/>
              </a:ext>
            </a:extLst>
          </p:cNvPr>
          <p:cNvSpPr txBox="1">
            <a:spLocks/>
          </p:cNvSpPr>
          <p:nvPr userDrawn="1"/>
        </p:nvSpPr>
        <p:spPr>
          <a:xfrm>
            <a:off x="11409362" y="6379211"/>
            <a:ext cx="534988" cy="123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74E42A-46D5-42AF-A595-1C711B240DB9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DA6CD6ED-CB6F-4EF1-ADC3-B2E784F46C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1176" y="4048126"/>
            <a:ext cx="5583850" cy="339972"/>
          </a:xfrm>
        </p:spPr>
        <p:txBody>
          <a:bodyPr anchor="ctr"/>
          <a:lstStyle>
            <a:lvl1pPr marL="0" indent="0" algn="r">
              <a:lnSpc>
                <a:spcPct val="90000"/>
              </a:lnSpc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algn="r"/>
            <a:r>
              <a:rPr lang="en-US" sz="1800">
                <a:solidFill>
                  <a:schemeClr val="bg1"/>
                </a:solidFill>
                <a:latin typeface="+mn-lt"/>
              </a:rPr>
              <a:t>Follow us on our social media.</a:t>
            </a:r>
            <a:endParaRPr lang="en-US" sz="3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TextBox 30">
            <a:extLst>
              <a:ext uri="{FF2B5EF4-FFF2-40B4-BE49-F238E27FC236}">
                <a16:creationId xmlns:a16="http://schemas.microsoft.com/office/drawing/2014/main" id="{68C44F5A-E49E-4EBF-A3AE-E0EA3A82AD3D}"/>
              </a:ext>
            </a:extLst>
          </p:cNvPr>
          <p:cNvSpPr txBox="1"/>
          <p:nvPr userDrawn="1"/>
        </p:nvSpPr>
        <p:spPr>
          <a:xfrm>
            <a:off x="6482850" y="6371741"/>
            <a:ext cx="4695849" cy="9233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noProof="0">
                <a:solidFill>
                  <a:schemeClr val="bg1"/>
                </a:solidFill>
              </a:rPr>
              <a:t>This document is proprietary and confidential to LACROIX and may not be reproduced without prior authorization.</a:t>
            </a:r>
          </a:p>
        </p:txBody>
      </p:sp>
    </p:spTree>
    <p:extLst>
      <p:ext uri="{BB962C8B-B14F-4D97-AF65-F5344CB8AC3E}">
        <p14:creationId xmlns:p14="http://schemas.microsoft.com/office/powerpoint/2010/main" val="409379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B1C0E66-6B9B-4260-90FB-84DE54BBE7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532"/>
            <a:ext cx="12192000" cy="68580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17911F-2039-41A9-98DE-A9185713EE13}"/>
              </a:ext>
            </a:extLst>
          </p:cNvPr>
          <p:cNvSpPr/>
          <p:nvPr userDrawn="1"/>
        </p:nvSpPr>
        <p:spPr>
          <a:xfrm>
            <a:off x="0" y="0"/>
            <a:ext cx="5918200" cy="6858000"/>
          </a:xfrm>
          <a:custGeom>
            <a:avLst/>
            <a:gdLst>
              <a:gd name="connsiteX0" fmla="*/ 0 w 5852971"/>
              <a:gd name="connsiteY0" fmla="*/ 0 h 6858000"/>
              <a:gd name="connsiteX1" fmla="*/ 2675922 w 5852971"/>
              <a:gd name="connsiteY1" fmla="*/ 0 h 6858000"/>
              <a:gd name="connsiteX2" fmla="*/ 2693253 w 5852971"/>
              <a:gd name="connsiteY2" fmla="*/ 104603 h 6858000"/>
              <a:gd name="connsiteX3" fmla="*/ 5787933 w 5852971"/>
              <a:gd name="connsiteY3" fmla="*/ 6782918 h 6858000"/>
              <a:gd name="connsiteX4" fmla="*/ 5852971 w 5852971"/>
              <a:gd name="connsiteY4" fmla="*/ 6858000 h 6858000"/>
              <a:gd name="connsiteX5" fmla="*/ 0 w 5852971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2971" h="6858000">
                <a:moveTo>
                  <a:pt x="0" y="0"/>
                </a:moveTo>
                <a:lnTo>
                  <a:pt x="2675922" y="0"/>
                </a:lnTo>
                <a:lnTo>
                  <a:pt x="2693253" y="104603"/>
                </a:lnTo>
                <a:cubicBezTo>
                  <a:pt x="3141147" y="2612057"/>
                  <a:pt x="4231491" y="4896946"/>
                  <a:pt x="5787933" y="6782918"/>
                </a:cubicBezTo>
                <a:lnTo>
                  <a:pt x="585297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1D392D8-4FB5-44A6-8C42-C2951F7CDD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145" y="5279043"/>
            <a:ext cx="3960000" cy="1218795"/>
          </a:xfrm>
          <a:noFill/>
        </p:spPr>
        <p:txBody>
          <a:bodyPr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Title of the presentation</a:t>
            </a:r>
          </a:p>
        </p:txBody>
      </p:sp>
      <p:sp>
        <p:nvSpPr>
          <p:cNvPr id="23" name="Espace réservé du texte 9">
            <a:extLst>
              <a:ext uri="{FF2B5EF4-FFF2-40B4-BE49-F238E27FC236}">
                <a16:creationId xmlns:a16="http://schemas.microsoft.com/office/drawing/2014/main" id="{ABFC1C9B-F8F8-4E84-A13F-74C923F70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145" y="3342830"/>
            <a:ext cx="2343255" cy="169277"/>
          </a:xfrm>
        </p:spPr>
        <p:txBody>
          <a:bodyPr wrap="square" anchor="b">
            <a:spAutoFit/>
          </a:bodyPr>
          <a:lstStyle>
            <a:lvl1pPr marL="0" indent="0">
              <a:lnSpc>
                <a:spcPct val="100000"/>
              </a:lnSpc>
              <a:buNone/>
              <a:defRPr sz="110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1100" noProof="0"/>
              <a:t>YEAR - DATE</a:t>
            </a:r>
          </a:p>
        </p:txBody>
      </p:sp>
    </p:spTree>
    <p:extLst>
      <p:ext uri="{BB962C8B-B14F-4D97-AF65-F5344CB8AC3E}">
        <p14:creationId xmlns:p14="http://schemas.microsoft.com/office/powerpoint/2010/main" val="238826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5">
            <a:extLst>
              <a:ext uri="{FF2B5EF4-FFF2-40B4-BE49-F238E27FC236}">
                <a16:creationId xmlns:a16="http://schemas.microsoft.com/office/drawing/2014/main" id="{E96CBEBC-B752-4F83-9559-F9FAD5B8A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728"/>
            <a:ext cx="10515600" cy="126298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noProof="0"/>
              <a:t>Change the style of the title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F9F75FD-0DD4-469C-9BDE-51781066E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38325"/>
            <a:ext cx="10515600" cy="4181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 to change the mask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43868D0D-4F37-42E3-B1F5-4A977A81DC45}"/>
              </a:ext>
            </a:extLst>
          </p:cNvPr>
          <p:cNvSpPr txBox="1">
            <a:spLocks/>
          </p:cNvSpPr>
          <p:nvPr userDrawn="1"/>
        </p:nvSpPr>
        <p:spPr>
          <a:xfrm>
            <a:off x="11409362" y="6379211"/>
            <a:ext cx="534988" cy="123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74E42A-46D5-42AF-A595-1C711B240DB9}" type="slidenum">
              <a:rPr lang="en-US" smtClean="0">
                <a:solidFill>
                  <a:schemeClr val="accent1"/>
                </a:solidFill>
              </a:rPr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3" name="Grafik 2" descr="Ein Bild, das Grafiken, Schrift, Logo, Grafikdesign enthält.&#10;&#10;Automatisch generierte Beschreibung">
            <a:extLst>
              <a:ext uri="{FF2B5EF4-FFF2-40B4-BE49-F238E27FC236}">
                <a16:creationId xmlns:a16="http://schemas.microsoft.com/office/drawing/2014/main" id="{AA442AD8-D000-B41C-0E30-FC218D07565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1695" y="6142090"/>
            <a:ext cx="845379" cy="4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2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02" r:id="rId2"/>
    <p:sldLayoutId id="2147483806" r:id="rId3"/>
    <p:sldLayoutId id="214748382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5">
            <a:extLst>
              <a:ext uri="{FF2B5EF4-FFF2-40B4-BE49-F238E27FC236}">
                <a16:creationId xmlns:a16="http://schemas.microsoft.com/office/drawing/2014/main" id="{E96CBEBC-B752-4F83-9559-F9FAD5B8A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728"/>
            <a:ext cx="10515600" cy="126298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noProof="0"/>
              <a:t>Change the style of the title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F9F75FD-0DD4-469C-9BDE-51781066E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38325"/>
            <a:ext cx="10515600" cy="4181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 to change the mask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C3AD6B86-264A-4C53-919E-39AFDFFE50D7}"/>
              </a:ext>
            </a:extLst>
          </p:cNvPr>
          <p:cNvSpPr txBox="1">
            <a:spLocks/>
          </p:cNvSpPr>
          <p:nvPr userDrawn="1"/>
        </p:nvSpPr>
        <p:spPr>
          <a:xfrm>
            <a:off x="11409362" y="6379211"/>
            <a:ext cx="534988" cy="123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74E42A-46D5-42AF-A595-1C711B240DB9}" type="slidenum">
              <a:rPr lang="en-US" smtClean="0">
                <a:solidFill>
                  <a:schemeClr val="accent1"/>
                </a:solidFill>
              </a:rPr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2" name="Grafik 1" descr="Ein Bild, das Grafiken, Schrift, Logo, Grafikdesign enthält.&#10;&#10;Automatisch generierte Beschreibung">
            <a:extLst>
              <a:ext uri="{FF2B5EF4-FFF2-40B4-BE49-F238E27FC236}">
                <a16:creationId xmlns:a16="http://schemas.microsoft.com/office/drawing/2014/main" id="{0B04FF3C-2F3C-BE5D-6BFE-38728D594C5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1695" y="6142090"/>
            <a:ext cx="845379" cy="4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9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756" r:id="rId2"/>
    <p:sldLayoutId id="2147483760" r:id="rId3"/>
    <p:sldLayoutId id="2147483775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5">
            <a:extLst>
              <a:ext uri="{FF2B5EF4-FFF2-40B4-BE49-F238E27FC236}">
                <a16:creationId xmlns:a16="http://schemas.microsoft.com/office/drawing/2014/main" id="{E96CBEBC-B752-4F83-9559-F9FAD5B8A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728"/>
            <a:ext cx="10515600" cy="126298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noProof="0"/>
              <a:t>Change the style of the title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F9F75FD-0DD4-469C-9BDE-51781066E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38325"/>
            <a:ext cx="10515600" cy="4181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 to change the mask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B2743D62-2B8B-40D4-806F-B075CE435318}"/>
              </a:ext>
            </a:extLst>
          </p:cNvPr>
          <p:cNvSpPr txBox="1">
            <a:spLocks/>
          </p:cNvSpPr>
          <p:nvPr userDrawn="1"/>
        </p:nvSpPr>
        <p:spPr>
          <a:xfrm>
            <a:off x="11409362" y="6379211"/>
            <a:ext cx="534988" cy="123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74E42A-46D5-42AF-A595-1C711B240DB9}" type="slidenum">
              <a:rPr lang="en-US" smtClean="0">
                <a:solidFill>
                  <a:schemeClr val="accent1"/>
                </a:solidFill>
              </a:rPr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3" name="Grafik 2" descr="Ein Bild, das Grafiken, Schrift, Logo, Grafikdesign enthält.&#10;&#10;Automatisch generierte Beschreibung">
            <a:extLst>
              <a:ext uri="{FF2B5EF4-FFF2-40B4-BE49-F238E27FC236}">
                <a16:creationId xmlns:a16="http://schemas.microsoft.com/office/drawing/2014/main" id="{BC7429C5-0AE1-680E-4432-42D4DDE988E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3644" y="6111449"/>
            <a:ext cx="961532" cy="50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7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779" r:id="rId2"/>
    <p:sldLayoutId id="2147483783" r:id="rId3"/>
    <p:sldLayoutId id="2147483798" r:id="rId4"/>
    <p:sldLayoutId id="214748383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5">
            <a:extLst>
              <a:ext uri="{FF2B5EF4-FFF2-40B4-BE49-F238E27FC236}">
                <a16:creationId xmlns:a16="http://schemas.microsoft.com/office/drawing/2014/main" id="{E6AED3A6-586E-4E2E-96FF-13F8F9655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728"/>
            <a:ext cx="10515600" cy="126298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2C5D7FFA-F5DD-4924-819F-46199976D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38325"/>
            <a:ext cx="10515600" cy="4181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2" name="Espace réservé du numéro de diapositive 7">
            <a:extLst>
              <a:ext uri="{FF2B5EF4-FFF2-40B4-BE49-F238E27FC236}">
                <a16:creationId xmlns:a16="http://schemas.microsoft.com/office/drawing/2014/main" id="{3ED6CEF2-9FF0-44A0-AE92-1D1F79090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9362" y="6356351"/>
            <a:ext cx="534988" cy="123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fld id="{6F20258D-5707-4BEB-88BC-36D9308539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fik 1" descr="Ein Bild, das Grafiken, Schrift, Logo, Grafikdesign enthält.&#10;&#10;Automatisch generierte Beschreibung">
            <a:extLst>
              <a:ext uri="{FF2B5EF4-FFF2-40B4-BE49-F238E27FC236}">
                <a16:creationId xmlns:a16="http://schemas.microsoft.com/office/drawing/2014/main" id="{397F7B24-0A94-FA45-F36C-86470847D29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695" y="6142090"/>
            <a:ext cx="845379" cy="4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3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6" r:id="rId2"/>
    <p:sldLayoutId id="2147483777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image" Target="../media/image93.pn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7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10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11" Type="http://schemas.openxmlformats.org/officeDocument/2006/relationships/image" Target="../media/image1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37.jpe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18" Type="http://schemas.openxmlformats.org/officeDocument/2006/relationships/image" Target="../media/image69.svg"/><Relationship Id="rId3" Type="http://schemas.openxmlformats.org/officeDocument/2006/relationships/image" Target="../media/image54.png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7.svg"/><Relationship Id="rId20" Type="http://schemas.openxmlformats.org/officeDocument/2006/relationships/image" Target="../media/image71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24" Type="http://schemas.openxmlformats.org/officeDocument/2006/relationships/image" Target="../media/image1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10" Type="http://schemas.openxmlformats.org/officeDocument/2006/relationships/image" Target="../media/image61.svg"/><Relationship Id="rId19" Type="http://schemas.openxmlformats.org/officeDocument/2006/relationships/image" Target="../media/image70.png"/><Relationship Id="rId4" Type="http://schemas.openxmlformats.org/officeDocument/2006/relationships/image" Target="../media/image55.svg"/><Relationship Id="rId9" Type="http://schemas.openxmlformats.org/officeDocument/2006/relationships/image" Target="../media/image60.png"/><Relationship Id="rId14" Type="http://schemas.openxmlformats.org/officeDocument/2006/relationships/image" Target="../media/image65.svg"/><Relationship Id="rId22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tiff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jpeg"/><Relationship Id="rId9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27.pn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jpeg"/><Relationship Id="rId10" Type="http://schemas.openxmlformats.org/officeDocument/2006/relationships/image" Target="../media/image90.png"/><Relationship Id="rId4" Type="http://schemas.microsoft.com/office/2007/relationships/hdphoto" Target="../media/hdphoto1.wdp"/><Relationship Id="rId9" Type="http://schemas.openxmlformats.org/officeDocument/2006/relationships/image" Target="../media/image8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4">
            <a:extLst>
              <a:ext uri="{FF2B5EF4-FFF2-40B4-BE49-F238E27FC236}">
                <a16:creationId xmlns:a16="http://schemas.microsoft.com/office/drawing/2014/main" id="{93F7156B-D99C-4BD9-9A48-A6ABB285E2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67"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05EF250-C5DB-4E7E-A772-B0AAD15D5D09}"/>
              </a:ext>
            </a:extLst>
          </p:cNvPr>
          <p:cNvSpPr/>
          <p:nvPr/>
        </p:nvSpPr>
        <p:spPr>
          <a:xfrm>
            <a:off x="0" y="0"/>
            <a:ext cx="5918200" cy="6858000"/>
          </a:xfrm>
          <a:custGeom>
            <a:avLst/>
            <a:gdLst>
              <a:gd name="connsiteX0" fmla="*/ 0 w 5852971"/>
              <a:gd name="connsiteY0" fmla="*/ 0 h 6858000"/>
              <a:gd name="connsiteX1" fmla="*/ 2675922 w 5852971"/>
              <a:gd name="connsiteY1" fmla="*/ 0 h 6858000"/>
              <a:gd name="connsiteX2" fmla="*/ 2693253 w 5852971"/>
              <a:gd name="connsiteY2" fmla="*/ 104603 h 6858000"/>
              <a:gd name="connsiteX3" fmla="*/ 5787933 w 5852971"/>
              <a:gd name="connsiteY3" fmla="*/ 6782918 h 6858000"/>
              <a:gd name="connsiteX4" fmla="*/ 5852971 w 5852971"/>
              <a:gd name="connsiteY4" fmla="*/ 6858000 h 6858000"/>
              <a:gd name="connsiteX5" fmla="*/ 0 w 5852971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2971" h="6858000">
                <a:moveTo>
                  <a:pt x="0" y="0"/>
                </a:moveTo>
                <a:lnTo>
                  <a:pt x="2675922" y="0"/>
                </a:lnTo>
                <a:lnTo>
                  <a:pt x="2693253" y="104603"/>
                </a:lnTo>
                <a:cubicBezTo>
                  <a:pt x="3141147" y="2612057"/>
                  <a:pt x="4231491" y="4896946"/>
                  <a:pt x="5787933" y="6782918"/>
                </a:cubicBezTo>
                <a:lnTo>
                  <a:pt x="585297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AA1406-7B01-493E-B1AB-D2E5B345E0CB}"/>
              </a:ext>
            </a:extLst>
          </p:cNvPr>
          <p:cNvSpPr txBox="1"/>
          <p:nvPr/>
        </p:nvSpPr>
        <p:spPr>
          <a:xfrm>
            <a:off x="123134" y="4900279"/>
            <a:ext cx="4954342" cy="155730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en-US" sz="2600" b="1" dirty="0">
                <a:solidFill>
                  <a:srgbClr val="2AD2C9"/>
                </a:solidFill>
                <a:latin typeface="Montserrat"/>
                <a:ea typeface="+mn-lt"/>
                <a:cs typeface="Poppins"/>
              </a:rPr>
              <a:t>Beyond Technology: </a:t>
            </a:r>
          </a:p>
          <a:p>
            <a:r>
              <a:rPr lang="en-US" sz="2600" dirty="0">
                <a:solidFill>
                  <a:srgbClr val="2AD2C9"/>
                </a:solidFill>
                <a:latin typeface="Montserrat"/>
                <a:ea typeface="+mn-lt"/>
                <a:cs typeface="Poppins"/>
              </a:rPr>
              <a:t>How the right RTU Partner defines the DSO Success in Grid Digitalization?</a:t>
            </a: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61327AA0-12E0-4158-94FA-44FD68488061}"/>
              </a:ext>
            </a:extLst>
          </p:cNvPr>
          <p:cNvSpPr/>
          <p:nvPr/>
        </p:nvSpPr>
        <p:spPr>
          <a:xfrm flipH="1">
            <a:off x="527049" y="6433580"/>
            <a:ext cx="480026" cy="48003"/>
          </a:xfrm>
          <a:prstGeom prst="parallelogram">
            <a:avLst>
              <a:gd name="adj" fmla="val 98837"/>
            </a:avLst>
          </a:prstGeom>
          <a:solidFill>
            <a:srgbClr val="2AD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Graphique 9">
            <a:extLst>
              <a:ext uri="{FF2B5EF4-FFF2-40B4-BE49-F238E27FC236}">
                <a16:creationId xmlns:a16="http://schemas.microsoft.com/office/drawing/2014/main" id="{3B010595-BF57-45C4-A929-4A145B27E7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81241" y="714950"/>
            <a:ext cx="3198273" cy="168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91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E78DAAA8-1731-4872-AFE1-A1640266B7F2}"/>
              </a:ext>
            </a:extLst>
          </p:cNvPr>
          <p:cNvSpPr/>
          <p:nvPr/>
        </p:nvSpPr>
        <p:spPr>
          <a:xfrm>
            <a:off x="-1" y="4090358"/>
            <a:ext cx="12192002" cy="26491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reeform: Shape 305">
            <a:extLst>
              <a:ext uri="{FF2B5EF4-FFF2-40B4-BE49-F238E27FC236}">
                <a16:creationId xmlns:a16="http://schemas.microsoft.com/office/drawing/2014/main" id="{25082B10-1B63-41DA-BB03-E44C8F76957E}"/>
              </a:ext>
            </a:extLst>
          </p:cNvPr>
          <p:cNvSpPr/>
          <p:nvPr/>
        </p:nvSpPr>
        <p:spPr>
          <a:xfrm flipV="1">
            <a:off x="5983847" y="0"/>
            <a:ext cx="6213235" cy="6858000"/>
          </a:xfrm>
          <a:custGeom>
            <a:avLst/>
            <a:gdLst>
              <a:gd name="connsiteX0" fmla="*/ 308964 w 4457700"/>
              <a:gd name="connsiteY0" fmla="*/ 0 h 6858000"/>
              <a:gd name="connsiteX1" fmla="*/ 441557 w 4457700"/>
              <a:gd name="connsiteY1" fmla="*/ 0 h 6858000"/>
              <a:gd name="connsiteX2" fmla="*/ 471164 w 4457700"/>
              <a:gd name="connsiteY2" fmla="*/ 0 h 6858000"/>
              <a:gd name="connsiteX3" fmla="*/ 559169 w 4457700"/>
              <a:gd name="connsiteY3" fmla="*/ 0 h 6858000"/>
              <a:gd name="connsiteX4" fmla="*/ 731520 w 4457700"/>
              <a:gd name="connsiteY4" fmla="*/ 0 h 6858000"/>
              <a:gd name="connsiteX5" fmla="*/ 809096 w 4457700"/>
              <a:gd name="connsiteY5" fmla="*/ 0 h 6858000"/>
              <a:gd name="connsiteX6" fmla="*/ 4457700 w 4457700"/>
              <a:gd name="connsiteY6" fmla="*/ 0 h 6858000"/>
              <a:gd name="connsiteX7" fmla="*/ 4457700 w 4457700"/>
              <a:gd name="connsiteY7" fmla="*/ 6857993 h 6858000"/>
              <a:gd name="connsiteX8" fmla="*/ 809096 w 4457700"/>
              <a:gd name="connsiteY8" fmla="*/ 6857993 h 6858000"/>
              <a:gd name="connsiteX9" fmla="*/ 809096 w 4457700"/>
              <a:gd name="connsiteY9" fmla="*/ 6858000 h 6858000"/>
              <a:gd name="connsiteX10" fmla="*/ 441557 w 4457700"/>
              <a:gd name="connsiteY10" fmla="*/ 6858000 h 6858000"/>
              <a:gd name="connsiteX11" fmla="*/ 441557 w 4457700"/>
              <a:gd name="connsiteY11" fmla="*/ 6857997 h 6858000"/>
              <a:gd name="connsiteX12" fmla="*/ 438859 w 4457700"/>
              <a:gd name="connsiteY12" fmla="*/ 6857997 h 6858000"/>
              <a:gd name="connsiteX13" fmla="*/ 417879 w 4457700"/>
              <a:gd name="connsiteY13" fmla="*/ 6675387 h 6858000"/>
              <a:gd name="connsiteX14" fmla="*/ 11863 w 4457700"/>
              <a:gd name="connsiteY14" fmla="*/ 663922 h 6858000"/>
              <a:gd name="connsiteX15" fmla="*/ 1799 w 4457700"/>
              <a:gd name="connsiteY15" fmla="*/ 148424 h 6858000"/>
              <a:gd name="connsiteX16" fmla="*/ 0 w 4457700"/>
              <a:gd name="connsiteY16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57700" h="6858000">
                <a:moveTo>
                  <a:pt x="308964" y="0"/>
                </a:moveTo>
                <a:lnTo>
                  <a:pt x="441557" y="0"/>
                </a:lnTo>
                <a:lnTo>
                  <a:pt x="471164" y="0"/>
                </a:lnTo>
                <a:lnTo>
                  <a:pt x="559169" y="0"/>
                </a:lnTo>
                <a:lnTo>
                  <a:pt x="731520" y="0"/>
                </a:lnTo>
                <a:lnTo>
                  <a:pt x="809096" y="0"/>
                </a:lnTo>
                <a:lnTo>
                  <a:pt x="4457700" y="0"/>
                </a:lnTo>
                <a:lnTo>
                  <a:pt x="4457700" y="6857993"/>
                </a:lnTo>
                <a:lnTo>
                  <a:pt x="809096" y="6857993"/>
                </a:lnTo>
                <a:lnTo>
                  <a:pt x="809096" y="6858000"/>
                </a:lnTo>
                <a:lnTo>
                  <a:pt x="441557" y="6858000"/>
                </a:lnTo>
                <a:lnTo>
                  <a:pt x="441557" y="6857997"/>
                </a:lnTo>
                <a:lnTo>
                  <a:pt x="438859" y="6857997"/>
                </a:lnTo>
                <a:lnTo>
                  <a:pt x="417879" y="6675387"/>
                </a:lnTo>
                <a:cubicBezTo>
                  <a:pt x="240021" y="5092860"/>
                  <a:pt x="68820" y="3034593"/>
                  <a:pt x="11863" y="663922"/>
                </a:cubicBezTo>
                <a:cubicBezTo>
                  <a:pt x="8225" y="512836"/>
                  <a:pt x="4627" y="338172"/>
                  <a:pt x="1799" y="148424"/>
                </a:cubicBezTo>
                <a:lnTo>
                  <a:pt x="0" y="1"/>
                </a:lnTo>
                <a:close/>
              </a:path>
            </a:pathLst>
          </a:cu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Box 73">
            <a:extLst>
              <a:ext uri="{FF2B5EF4-FFF2-40B4-BE49-F238E27FC236}">
                <a16:creationId xmlns:a16="http://schemas.microsoft.com/office/drawing/2014/main" id="{869E757A-ADBE-41BA-86C7-F41C5FCEC0E1}"/>
              </a:ext>
            </a:extLst>
          </p:cNvPr>
          <p:cNvSpPr txBox="1"/>
          <p:nvPr/>
        </p:nvSpPr>
        <p:spPr>
          <a:xfrm>
            <a:off x="536595" y="514093"/>
            <a:ext cx="5466836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Set IT Software</a:t>
            </a: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1B0ADEA1-4118-4D02-A8D0-5F6C3D4C3326}"/>
              </a:ext>
            </a:extLst>
          </p:cNvPr>
          <p:cNvGrpSpPr/>
          <p:nvPr/>
        </p:nvGrpSpPr>
        <p:grpSpPr>
          <a:xfrm>
            <a:off x="5093" y="6351374"/>
            <a:ext cx="12191989" cy="517936"/>
            <a:chOff x="-1" y="6340064"/>
            <a:chExt cx="12191989" cy="517936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38F1513-CD77-4423-92A4-3CBAB85CCFE5}"/>
                </a:ext>
              </a:extLst>
            </p:cNvPr>
            <p:cNvSpPr/>
            <p:nvPr/>
          </p:nvSpPr>
          <p:spPr>
            <a:xfrm>
              <a:off x="-1" y="6340064"/>
              <a:ext cx="12191989" cy="517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8" name="Straight Connector 6">
              <a:extLst>
                <a:ext uri="{FF2B5EF4-FFF2-40B4-BE49-F238E27FC236}">
                  <a16:creationId xmlns:a16="http://schemas.microsoft.com/office/drawing/2014/main" id="{D75D5A69-716E-4D6D-A1B7-9D9F7CC19E8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340064"/>
              <a:ext cx="121919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Espace réservé du numéro de diapositive 2">
              <a:extLst>
                <a:ext uri="{FF2B5EF4-FFF2-40B4-BE49-F238E27FC236}">
                  <a16:creationId xmlns:a16="http://schemas.microsoft.com/office/drawing/2014/main" id="{14AC769A-914B-4742-9D86-3B6A0064CB9B}"/>
                </a:ext>
              </a:extLst>
            </p:cNvPr>
            <p:cNvSpPr txBox="1">
              <a:spLocks/>
            </p:cNvSpPr>
            <p:nvPr/>
          </p:nvSpPr>
          <p:spPr>
            <a:xfrm>
              <a:off x="11409362" y="6563996"/>
              <a:ext cx="534988" cy="12311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ctr" defTabSz="914400" rtl="0" eaLnBrk="1" latinLnBrk="0" hangingPunct="1">
                <a:defRPr sz="8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3274E42A-46D5-42AF-A595-1C711B240DB9}" type="slidenum">
                <a:rPr lang="en-US" smtClean="0"/>
                <a:t>10</a:t>
              </a:fld>
              <a:endParaRPr lang="en-US"/>
            </a:p>
          </p:txBody>
        </p:sp>
        <p:sp>
          <p:nvSpPr>
            <p:cNvPr id="60" name="TextBox 13">
              <a:extLst>
                <a:ext uri="{FF2B5EF4-FFF2-40B4-BE49-F238E27FC236}">
                  <a16:creationId xmlns:a16="http://schemas.microsoft.com/office/drawing/2014/main" id="{CB12BD5C-5C10-4377-BFEC-84FF3AE7D3B3}"/>
                </a:ext>
              </a:extLst>
            </p:cNvPr>
            <p:cNvSpPr txBox="1"/>
            <p:nvPr/>
          </p:nvSpPr>
          <p:spPr>
            <a:xfrm>
              <a:off x="3729196" y="6579385"/>
              <a:ext cx="4733608" cy="9233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600" kern="1200">
                  <a:solidFill>
                    <a:schemeClr val="bg1">
                      <a:lumMod val="75000"/>
                    </a:schemeClr>
                  </a:solidFill>
                  <a:effectLst/>
                  <a:latin typeface="+mn-lt"/>
                  <a:ea typeface="+mn-ea"/>
                  <a:cs typeface="+mn-cs"/>
                </a:rPr>
                <a:t>This document is proprietary and confidential to LACROIX and may not be reproduced without prior authorization.</a:t>
              </a:r>
              <a:endParaRPr lang="en-US" sz="60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308789C1-D316-4EE7-805C-FE2628ECD29D}"/>
              </a:ext>
            </a:extLst>
          </p:cNvPr>
          <p:cNvGrpSpPr/>
          <p:nvPr/>
        </p:nvGrpSpPr>
        <p:grpSpPr>
          <a:xfrm>
            <a:off x="352186" y="1449034"/>
            <a:ext cx="8281007" cy="4320001"/>
            <a:chOff x="352186" y="1449034"/>
            <a:chExt cx="8281007" cy="4320001"/>
          </a:xfrm>
        </p:grpSpPr>
        <p:pic>
          <p:nvPicPr>
            <p:cNvPr id="9" name="Picture 6" descr="SAE_setIT_Logo_rgb">
              <a:extLst>
                <a:ext uri="{FF2B5EF4-FFF2-40B4-BE49-F238E27FC236}">
                  <a16:creationId xmlns:a16="http://schemas.microsoft.com/office/drawing/2014/main" id="{F1DB243F-5010-4F19-80AE-54CFBAFBF4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7894" y="1449034"/>
              <a:ext cx="1860785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1FF1827C-1B62-40CC-989F-F47AC6F6630D}"/>
                </a:ext>
              </a:extLst>
            </p:cNvPr>
            <p:cNvGrpSpPr/>
            <p:nvPr/>
          </p:nvGrpSpPr>
          <p:grpSpPr>
            <a:xfrm>
              <a:off x="4131544" y="2930472"/>
              <a:ext cx="4501649" cy="920566"/>
              <a:chOff x="1017797" y="2078586"/>
              <a:chExt cx="4501649" cy="920566"/>
            </a:xfrm>
          </p:grpSpPr>
          <p:sp>
            <p:nvSpPr>
              <p:cNvPr id="14" name="TextBox 163">
                <a:extLst>
                  <a:ext uri="{FF2B5EF4-FFF2-40B4-BE49-F238E27FC236}">
                    <a16:creationId xmlns:a16="http://schemas.microsoft.com/office/drawing/2014/main" id="{43981F57-62E9-4EBC-A277-ED935B0DD347}"/>
                  </a:ext>
                </a:extLst>
              </p:cNvPr>
              <p:cNvSpPr txBox="1"/>
              <p:nvPr/>
            </p:nvSpPr>
            <p:spPr>
              <a:xfrm>
                <a:off x="1151147" y="2137378"/>
                <a:ext cx="4368299" cy="861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1400" b="1">
                    <a:solidFill>
                      <a:srgbClr val="002E5D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Configuration</a:t>
                </a:r>
                <a:r>
                  <a:rPr lang="en-US" sz="1400">
                    <a:solidFill>
                      <a:srgbClr val="002E5D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,</a:t>
                </a:r>
              </a:p>
              <a:p>
                <a:r>
                  <a:rPr lang="en-US" sz="1400" b="1">
                    <a:solidFill>
                      <a:srgbClr val="002E5D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programmation</a:t>
                </a:r>
                <a:r>
                  <a:rPr lang="en-US" sz="1400">
                    <a:solidFill>
                      <a:srgbClr val="002E5D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 </a:t>
                </a:r>
              </a:p>
              <a:p>
                <a:r>
                  <a:rPr lang="en-US" sz="1400">
                    <a:solidFill>
                      <a:srgbClr val="002E5D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and </a:t>
                </a:r>
                <a:r>
                  <a:rPr lang="en-US" sz="1400" b="1">
                    <a:solidFill>
                      <a:srgbClr val="002E5D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diagnostic</a:t>
                </a:r>
              </a:p>
              <a:p>
                <a:r>
                  <a:rPr lang="en-US" sz="1400">
                    <a:solidFill>
                      <a:srgbClr val="002E5D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all in one</a:t>
                </a:r>
              </a:p>
            </p:txBody>
          </p:sp>
          <p:cxnSp>
            <p:nvCxnSpPr>
              <p:cNvPr id="15" name="Straight Connector 164">
                <a:extLst>
                  <a:ext uri="{FF2B5EF4-FFF2-40B4-BE49-F238E27FC236}">
                    <a16:creationId xmlns:a16="http://schemas.microsoft.com/office/drawing/2014/main" id="{F83537E5-3822-4F61-94D5-7F50BD548E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7797" y="2078586"/>
                <a:ext cx="0" cy="263630"/>
              </a:xfrm>
              <a:prstGeom prst="line">
                <a:avLst/>
              </a:prstGeom>
              <a:ln w="12700">
                <a:solidFill>
                  <a:srgbClr val="2AD2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6" name="Image 65" descr="Une image contenant texte, équipement électronique, ordinateur&#10;&#10;Description générée automatiquement">
              <a:extLst>
                <a:ext uri="{FF2B5EF4-FFF2-40B4-BE49-F238E27FC236}">
                  <a16:creationId xmlns:a16="http://schemas.microsoft.com/office/drawing/2014/main" id="{6CCD552B-036E-4B96-9798-A491C0574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092" t="3390" r="19124" b="1878"/>
            <a:stretch/>
          </p:blipFill>
          <p:spPr>
            <a:xfrm>
              <a:off x="352186" y="1449035"/>
              <a:ext cx="3622476" cy="4320000"/>
            </a:xfrm>
            <a:prstGeom prst="rect">
              <a:avLst/>
            </a:prstGeom>
            <a:effectLst/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35355073-1C83-4EF6-8DDA-A1BE1C80C025}"/>
              </a:ext>
            </a:extLst>
          </p:cNvPr>
          <p:cNvGrpSpPr/>
          <p:nvPr/>
        </p:nvGrpSpPr>
        <p:grpSpPr>
          <a:xfrm>
            <a:off x="5106954" y="1037438"/>
            <a:ext cx="8011198" cy="4765426"/>
            <a:chOff x="5195843" y="1082279"/>
            <a:chExt cx="8011198" cy="4765426"/>
          </a:xfrm>
        </p:grpSpPr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6842D6B0-ACA8-4878-8F48-08E7D7B05D25}"/>
                </a:ext>
              </a:extLst>
            </p:cNvPr>
            <p:cNvGrpSpPr/>
            <p:nvPr/>
          </p:nvGrpSpPr>
          <p:grpSpPr>
            <a:xfrm>
              <a:off x="7249310" y="1082279"/>
              <a:ext cx="4383655" cy="436397"/>
              <a:chOff x="7456157" y="993108"/>
              <a:chExt cx="4383655" cy="436397"/>
            </a:xfrm>
          </p:grpSpPr>
          <p:sp>
            <p:nvSpPr>
              <p:cNvPr id="19" name="TextBox 49">
                <a:extLst>
                  <a:ext uri="{FF2B5EF4-FFF2-40B4-BE49-F238E27FC236}">
                    <a16:creationId xmlns:a16="http://schemas.microsoft.com/office/drawing/2014/main" id="{C56ABE12-5A48-4606-8F19-289BB4EF9C02}"/>
                  </a:ext>
                </a:extLst>
              </p:cNvPr>
              <p:cNvSpPr txBox="1"/>
              <p:nvPr/>
            </p:nvSpPr>
            <p:spPr>
              <a:xfrm>
                <a:off x="7459316" y="993108"/>
                <a:ext cx="438049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GB" sz="1600" b="1">
                    <a:solidFill>
                      <a:srgbClr val="2AD2C9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Much more than a parametrizing tool </a:t>
                </a:r>
              </a:p>
            </p:txBody>
          </p:sp>
          <p:sp>
            <p:nvSpPr>
              <p:cNvPr id="20" name="Parallelogram 48">
                <a:extLst>
                  <a:ext uri="{FF2B5EF4-FFF2-40B4-BE49-F238E27FC236}">
                    <a16:creationId xmlns:a16="http://schemas.microsoft.com/office/drawing/2014/main" id="{67406FA1-AECF-4574-991A-3C1FBC3FE880}"/>
                  </a:ext>
                </a:extLst>
              </p:cNvPr>
              <p:cNvSpPr/>
              <p:nvPr/>
            </p:nvSpPr>
            <p:spPr>
              <a:xfrm flipH="1">
                <a:off x="7456157" y="1357505"/>
                <a:ext cx="540000" cy="72000"/>
              </a:xfrm>
              <a:prstGeom prst="parallelogram">
                <a:avLst>
                  <a:gd name="adj" fmla="val 98837"/>
                </a:avLst>
              </a:prstGeom>
              <a:solidFill>
                <a:srgbClr val="2AD2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002E5D"/>
                  </a:solidFill>
                </a:endParaRPr>
              </a:p>
            </p:txBody>
          </p:sp>
        </p:grpSp>
        <p:graphicFrame>
          <p:nvGraphicFramePr>
            <p:cNvPr id="63" name="Diagramm 5">
              <a:extLst>
                <a:ext uri="{FF2B5EF4-FFF2-40B4-BE49-F238E27FC236}">
                  <a16:creationId xmlns:a16="http://schemas.microsoft.com/office/drawing/2014/main" id="{9A78986C-D43C-411F-9B5C-AC1FFF4CB35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12262625"/>
                </p:ext>
              </p:extLst>
            </p:nvPr>
          </p:nvGraphicFramePr>
          <p:xfrm>
            <a:off x="5195843" y="1887705"/>
            <a:ext cx="8011198" cy="3960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cxnSp>
          <p:nvCxnSpPr>
            <p:cNvPr id="64" name="Straight Connector 164">
              <a:extLst>
                <a:ext uri="{FF2B5EF4-FFF2-40B4-BE49-F238E27FC236}">
                  <a16:creationId xmlns:a16="http://schemas.microsoft.com/office/drawing/2014/main" id="{A7B32983-68A8-489B-97EB-E282C61D80B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201442" y="4074857"/>
              <a:ext cx="0" cy="263630"/>
            </a:xfrm>
            <a:prstGeom prst="line">
              <a:avLst/>
            </a:prstGeom>
            <a:ln w="12700">
              <a:solidFill>
                <a:srgbClr val="2AD2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3" descr="Ein Bild, das Grafiken, Schrift, Logo, Grafikdesign enthält.&#10;&#10;Automatisch generierte Beschreibung">
            <a:extLst>
              <a:ext uri="{FF2B5EF4-FFF2-40B4-BE49-F238E27FC236}">
                <a16:creationId xmlns:a16="http://schemas.microsoft.com/office/drawing/2014/main" id="{815165E4-0D84-9A75-8D6D-CE3CF5964B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470" y="6351640"/>
            <a:ext cx="845379" cy="4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7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2">
            <a:extLst>
              <a:ext uri="{FF2B5EF4-FFF2-40B4-BE49-F238E27FC236}">
                <a16:creationId xmlns:a16="http://schemas.microsoft.com/office/drawing/2014/main" id="{1256A4E8-126B-4993-9E96-23FDF9B24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45570" b="8078"/>
          <a:stretch/>
        </p:blipFill>
        <p:spPr>
          <a:xfrm>
            <a:off x="539049" y="2202593"/>
            <a:ext cx="1918317" cy="4132928"/>
          </a:xfrm>
          <a:prstGeom prst="rect">
            <a:avLst/>
          </a:prstGeom>
        </p:spPr>
      </p:pic>
      <p:sp>
        <p:nvSpPr>
          <p:cNvPr id="22" name="Freeform: Shape 305">
            <a:extLst>
              <a:ext uri="{FF2B5EF4-FFF2-40B4-BE49-F238E27FC236}">
                <a16:creationId xmlns:a16="http://schemas.microsoft.com/office/drawing/2014/main" id="{F7FA0299-A841-4025-B467-0DD51FAAEA32}"/>
              </a:ext>
            </a:extLst>
          </p:cNvPr>
          <p:cNvSpPr/>
          <p:nvPr/>
        </p:nvSpPr>
        <p:spPr>
          <a:xfrm flipV="1">
            <a:off x="5657457" y="0"/>
            <a:ext cx="6539387" cy="6858000"/>
          </a:xfrm>
          <a:custGeom>
            <a:avLst/>
            <a:gdLst>
              <a:gd name="connsiteX0" fmla="*/ 308964 w 4457700"/>
              <a:gd name="connsiteY0" fmla="*/ 0 h 6858000"/>
              <a:gd name="connsiteX1" fmla="*/ 441557 w 4457700"/>
              <a:gd name="connsiteY1" fmla="*/ 0 h 6858000"/>
              <a:gd name="connsiteX2" fmla="*/ 471164 w 4457700"/>
              <a:gd name="connsiteY2" fmla="*/ 0 h 6858000"/>
              <a:gd name="connsiteX3" fmla="*/ 559169 w 4457700"/>
              <a:gd name="connsiteY3" fmla="*/ 0 h 6858000"/>
              <a:gd name="connsiteX4" fmla="*/ 731520 w 4457700"/>
              <a:gd name="connsiteY4" fmla="*/ 0 h 6858000"/>
              <a:gd name="connsiteX5" fmla="*/ 809096 w 4457700"/>
              <a:gd name="connsiteY5" fmla="*/ 0 h 6858000"/>
              <a:gd name="connsiteX6" fmla="*/ 4457700 w 4457700"/>
              <a:gd name="connsiteY6" fmla="*/ 0 h 6858000"/>
              <a:gd name="connsiteX7" fmla="*/ 4457700 w 4457700"/>
              <a:gd name="connsiteY7" fmla="*/ 6857993 h 6858000"/>
              <a:gd name="connsiteX8" fmla="*/ 809096 w 4457700"/>
              <a:gd name="connsiteY8" fmla="*/ 6857993 h 6858000"/>
              <a:gd name="connsiteX9" fmla="*/ 809096 w 4457700"/>
              <a:gd name="connsiteY9" fmla="*/ 6858000 h 6858000"/>
              <a:gd name="connsiteX10" fmla="*/ 441557 w 4457700"/>
              <a:gd name="connsiteY10" fmla="*/ 6858000 h 6858000"/>
              <a:gd name="connsiteX11" fmla="*/ 441557 w 4457700"/>
              <a:gd name="connsiteY11" fmla="*/ 6857997 h 6858000"/>
              <a:gd name="connsiteX12" fmla="*/ 438859 w 4457700"/>
              <a:gd name="connsiteY12" fmla="*/ 6857997 h 6858000"/>
              <a:gd name="connsiteX13" fmla="*/ 417879 w 4457700"/>
              <a:gd name="connsiteY13" fmla="*/ 6675387 h 6858000"/>
              <a:gd name="connsiteX14" fmla="*/ 11863 w 4457700"/>
              <a:gd name="connsiteY14" fmla="*/ 663922 h 6858000"/>
              <a:gd name="connsiteX15" fmla="*/ 1799 w 4457700"/>
              <a:gd name="connsiteY15" fmla="*/ 148424 h 6858000"/>
              <a:gd name="connsiteX16" fmla="*/ 0 w 4457700"/>
              <a:gd name="connsiteY16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57700" h="6858000">
                <a:moveTo>
                  <a:pt x="308964" y="0"/>
                </a:moveTo>
                <a:lnTo>
                  <a:pt x="441557" y="0"/>
                </a:lnTo>
                <a:lnTo>
                  <a:pt x="471164" y="0"/>
                </a:lnTo>
                <a:lnTo>
                  <a:pt x="559169" y="0"/>
                </a:lnTo>
                <a:lnTo>
                  <a:pt x="731520" y="0"/>
                </a:lnTo>
                <a:lnTo>
                  <a:pt x="809096" y="0"/>
                </a:lnTo>
                <a:lnTo>
                  <a:pt x="4457700" y="0"/>
                </a:lnTo>
                <a:lnTo>
                  <a:pt x="4457700" y="6857993"/>
                </a:lnTo>
                <a:lnTo>
                  <a:pt x="809096" y="6857993"/>
                </a:lnTo>
                <a:lnTo>
                  <a:pt x="809096" y="6858000"/>
                </a:lnTo>
                <a:lnTo>
                  <a:pt x="441557" y="6858000"/>
                </a:lnTo>
                <a:lnTo>
                  <a:pt x="441557" y="6857997"/>
                </a:lnTo>
                <a:lnTo>
                  <a:pt x="438859" y="6857997"/>
                </a:lnTo>
                <a:lnTo>
                  <a:pt x="417879" y="6675387"/>
                </a:lnTo>
                <a:cubicBezTo>
                  <a:pt x="240021" y="5092860"/>
                  <a:pt x="68820" y="3034593"/>
                  <a:pt x="11863" y="663922"/>
                </a:cubicBezTo>
                <a:cubicBezTo>
                  <a:pt x="8225" y="512836"/>
                  <a:pt x="4627" y="338172"/>
                  <a:pt x="1799" y="148424"/>
                </a:cubicBez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65">
            <a:extLst>
              <a:ext uri="{FF2B5EF4-FFF2-40B4-BE49-F238E27FC236}">
                <a16:creationId xmlns:a16="http://schemas.microsoft.com/office/drawing/2014/main" id="{8D35DD53-C2FF-4475-B14E-3CA256BB35A3}"/>
              </a:ext>
            </a:extLst>
          </p:cNvPr>
          <p:cNvSpPr/>
          <p:nvPr/>
        </p:nvSpPr>
        <p:spPr>
          <a:xfrm>
            <a:off x="-1" y="4600759"/>
            <a:ext cx="12192002" cy="2274219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extBox 73">
            <a:extLst>
              <a:ext uri="{FF2B5EF4-FFF2-40B4-BE49-F238E27FC236}">
                <a16:creationId xmlns:a16="http://schemas.microsoft.com/office/drawing/2014/main" id="{29B859BD-D76D-4F43-8013-0816CE3B5396}"/>
              </a:ext>
            </a:extLst>
          </p:cNvPr>
          <p:cNvSpPr txBox="1"/>
          <p:nvPr/>
        </p:nvSpPr>
        <p:spPr>
          <a:xfrm>
            <a:off x="536595" y="400885"/>
            <a:ext cx="107239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Vis IT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28E2F6A-BB0F-4271-BBC5-E10310830331}"/>
              </a:ext>
            </a:extLst>
          </p:cNvPr>
          <p:cNvGrpSpPr/>
          <p:nvPr/>
        </p:nvGrpSpPr>
        <p:grpSpPr>
          <a:xfrm>
            <a:off x="5093" y="6351374"/>
            <a:ext cx="12191989" cy="517936"/>
            <a:chOff x="-1" y="6340064"/>
            <a:chExt cx="12191989" cy="51793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410B08B-76B3-420D-A753-F93B3EA6EF97}"/>
                </a:ext>
              </a:extLst>
            </p:cNvPr>
            <p:cNvSpPr/>
            <p:nvPr/>
          </p:nvSpPr>
          <p:spPr>
            <a:xfrm>
              <a:off x="-1" y="6340064"/>
              <a:ext cx="12191989" cy="517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8" name="Straight Connector 6">
              <a:extLst>
                <a:ext uri="{FF2B5EF4-FFF2-40B4-BE49-F238E27FC236}">
                  <a16:creationId xmlns:a16="http://schemas.microsoft.com/office/drawing/2014/main" id="{179286C6-EE0B-4173-9F80-4252E0B9C4A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340064"/>
              <a:ext cx="121919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space réservé du numéro de diapositive 2">
              <a:extLst>
                <a:ext uri="{FF2B5EF4-FFF2-40B4-BE49-F238E27FC236}">
                  <a16:creationId xmlns:a16="http://schemas.microsoft.com/office/drawing/2014/main" id="{E70A094B-24B2-493E-BD34-437359C7956E}"/>
                </a:ext>
              </a:extLst>
            </p:cNvPr>
            <p:cNvSpPr txBox="1">
              <a:spLocks/>
            </p:cNvSpPr>
            <p:nvPr/>
          </p:nvSpPr>
          <p:spPr>
            <a:xfrm>
              <a:off x="11409362" y="6563996"/>
              <a:ext cx="534988" cy="12311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ctr" defTabSz="914400" rtl="0" eaLnBrk="1" latinLnBrk="0" hangingPunct="1">
                <a:defRPr sz="8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3274E42A-46D5-42AF-A595-1C711B240DB9}" type="slidenum">
                <a:rPr lang="en-US" smtClean="0"/>
                <a:t>11</a:t>
              </a:fld>
              <a:endParaRPr lang="en-US"/>
            </a:p>
          </p:txBody>
        </p: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2BD677DE-7090-4361-9A8C-28246E67E6FD}"/>
                </a:ext>
              </a:extLst>
            </p:cNvPr>
            <p:cNvSpPr txBox="1"/>
            <p:nvPr/>
          </p:nvSpPr>
          <p:spPr>
            <a:xfrm>
              <a:off x="3729196" y="6579385"/>
              <a:ext cx="4733608" cy="9233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600" kern="1200">
                  <a:solidFill>
                    <a:schemeClr val="bg1">
                      <a:lumMod val="75000"/>
                    </a:schemeClr>
                  </a:solidFill>
                  <a:effectLst/>
                  <a:latin typeface="+mn-lt"/>
                  <a:ea typeface="+mn-ea"/>
                  <a:cs typeface="+mn-cs"/>
                </a:rPr>
                <a:t>This document is proprietary and confidential to LACROIX and may not be reproduced without prior authorization.</a:t>
              </a:r>
              <a:endParaRPr lang="en-US" sz="60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A154A8AC-AEA1-4454-8F6D-72AE491E1196}"/>
              </a:ext>
            </a:extLst>
          </p:cNvPr>
          <p:cNvGrpSpPr/>
          <p:nvPr/>
        </p:nvGrpSpPr>
        <p:grpSpPr>
          <a:xfrm>
            <a:off x="785596" y="707363"/>
            <a:ext cx="10869809" cy="4550549"/>
            <a:chOff x="785596" y="707363"/>
            <a:chExt cx="10869809" cy="4550549"/>
          </a:xfrm>
        </p:grpSpPr>
        <p:pic>
          <p:nvPicPr>
            <p:cNvPr id="6" name="Grafik 11">
              <a:extLst>
                <a:ext uri="{FF2B5EF4-FFF2-40B4-BE49-F238E27FC236}">
                  <a16:creationId xmlns:a16="http://schemas.microsoft.com/office/drawing/2014/main" id="{F52CE76A-9F20-45CA-B09F-E6076E1EE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8604" y="1657912"/>
              <a:ext cx="6374347" cy="3600000"/>
            </a:xfrm>
            <a:prstGeom prst="rect">
              <a:avLst/>
            </a:prstGeom>
            <a:ln w="25400" cap="rnd">
              <a:solidFill>
                <a:srgbClr val="2AD2C9"/>
              </a:solidFill>
            </a:ln>
            <a:effectLst/>
          </p:spPr>
        </p:pic>
        <p:pic>
          <p:nvPicPr>
            <p:cNvPr id="7" name="Picture 2" descr="X:\USERDATA\Marketing\Media\Anzeigen\Anzeigen_2016\JB AT 2017\_BFO1448_freigestellt_cmyk.jpg">
              <a:extLst>
                <a:ext uri="{FF2B5EF4-FFF2-40B4-BE49-F238E27FC236}">
                  <a16:creationId xmlns:a16="http://schemas.microsoft.com/office/drawing/2014/main" id="{46D1BFB6-E5AE-49D3-BBA3-C81210640E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24" r="27595"/>
            <a:stretch/>
          </p:blipFill>
          <p:spPr bwMode="auto">
            <a:xfrm>
              <a:off x="2334454" y="889922"/>
              <a:ext cx="209635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526C381-A25B-4B20-9622-DCB8D64C18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596" y="1438439"/>
              <a:ext cx="1318959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61478E7-8438-4C53-A72F-621FE19D1AA4}"/>
                </a:ext>
              </a:extLst>
            </p:cNvPr>
            <p:cNvGrpSpPr/>
            <p:nvPr/>
          </p:nvGrpSpPr>
          <p:grpSpPr>
            <a:xfrm>
              <a:off x="7153756" y="707363"/>
              <a:ext cx="4501649" cy="274236"/>
              <a:chOff x="1017797" y="2078586"/>
              <a:chExt cx="4501649" cy="274236"/>
            </a:xfrm>
          </p:grpSpPr>
          <p:sp>
            <p:nvSpPr>
              <p:cNvPr id="11" name="TextBox 163">
                <a:extLst>
                  <a:ext uri="{FF2B5EF4-FFF2-40B4-BE49-F238E27FC236}">
                    <a16:creationId xmlns:a16="http://schemas.microsoft.com/office/drawing/2014/main" id="{F3DF5D19-43BB-4399-8B84-74D331445C31}"/>
                  </a:ext>
                </a:extLst>
              </p:cNvPr>
              <p:cNvSpPr txBox="1"/>
              <p:nvPr/>
            </p:nvSpPr>
            <p:spPr>
              <a:xfrm>
                <a:off x="1151147" y="2137378"/>
                <a:ext cx="4368299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1400" b="1">
                    <a:solidFill>
                      <a:srgbClr val="002E5D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On site visualization </a:t>
                </a:r>
                <a:r>
                  <a:rPr lang="en-US" sz="1400">
                    <a:solidFill>
                      <a:srgbClr val="002E5D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and </a:t>
                </a:r>
                <a:r>
                  <a:rPr lang="en-US" sz="1400" b="1">
                    <a:solidFill>
                      <a:srgbClr val="002E5D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switching</a:t>
                </a:r>
              </a:p>
            </p:txBody>
          </p:sp>
          <p:cxnSp>
            <p:nvCxnSpPr>
              <p:cNvPr id="12" name="Straight Connector 164">
                <a:extLst>
                  <a:ext uri="{FF2B5EF4-FFF2-40B4-BE49-F238E27FC236}">
                    <a16:creationId xmlns:a16="http://schemas.microsoft.com/office/drawing/2014/main" id="{0E5DF205-1418-4E4C-8FE8-28B3987779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7797" y="2078586"/>
                <a:ext cx="0" cy="263630"/>
              </a:xfrm>
              <a:prstGeom prst="line">
                <a:avLst/>
              </a:prstGeom>
              <a:ln w="12700">
                <a:solidFill>
                  <a:srgbClr val="2AD2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Connecteur : en angle 24">
              <a:extLst>
                <a:ext uri="{FF2B5EF4-FFF2-40B4-BE49-F238E27FC236}">
                  <a16:creationId xmlns:a16="http://schemas.microsoft.com/office/drawing/2014/main" id="{7B4F21F7-E27B-4279-A7AA-D51E40A81D4D}"/>
                </a:ext>
              </a:extLst>
            </p:cNvPr>
            <p:cNvCxnSpPr>
              <a:cxnSpLocks/>
              <a:stCxn id="7" idx="3"/>
              <a:endCxn id="6" idx="1"/>
            </p:cNvCxnSpPr>
            <p:nvPr/>
          </p:nvCxnSpPr>
          <p:spPr>
            <a:xfrm>
              <a:off x="4430804" y="2689922"/>
              <a:ext cx="847800" cy="767990"/>
            </a:xfrm>
            <a:prstGeom prst="bentConnector3">
              <a:avLst/>
            </a:prstGeom>
            <a:ln w="12700" cap="rnd">
              <a:solidFill>
                <a:srgbClr val="2AD2C9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3" descr="Ein Bild, das Grafiken, Schrift, Logo, Grafikdesign enthält.&#10;&#10;Automatisch generierte Beschreibung">
            <a:extLst>
              <a:ext uri="{FF2B5EF4-FFF2-40B4-BE49-F238E27FC236}">
                <a16:creationId xmlns:a16="http://schemas.microsoft.com/office/drawing/2014/main" id="{695E9CEA-DA8F-2102-F1E0-025D278F49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470" y="6351640"/>
            <a:ext cx="845379" cy="4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0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5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65">
            <a:extLst>
              <a:ext uri="{FF2B5EF4-FFF2-40B4-BE49-F238E27FC236}">
                <a16:creationId xmlns:a16="http://schemas.microsoft.com/office/drawing/2014/main" id="{4EFE9190-1A3D-49E7-8A40-D67BE131AAEA}"/>
              </a:ext>
            </a:extLst>
          </p:cNvPr>
          <p:cNvSpPr/>
          <p:nvPr/>
        </p:nvSpPr>
        <p:spPr>
          <a:xfrm>
            <a:off x="-1" y="4600759"/>
            <a:ext cx="12192002" cy="21387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extBox 73">
            <a:extLst>
              <a:ext uri="{FF2B5EF4-FFF2-40B4-BE49-F238E27FC236}">
                <a16:creationId xmlns:a16="http://schemas.microsoft.com/office/drawing/2014/main" id="{80AC9BF2-017A-4DC9-AED4-2E704DA87D08}"/>
              </a:ext>
            </a:extLst>
          </p:cNvPr>
          <p:cNvSpPr txBox="1"/>
          <p:nvPr/>
        </p:nvSpPr>
        <p:spPr>
          <a:xfrm>
            <a:off x="629163" y="516272"/>
            <a:ext cx="9628933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Living the </a:t>
            </a:r>
            <a:r>
              <a:rPr lang="en-US" sz="2400" b="1" dirty="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modularity</a:t>
            </a:r>
          </a:p>
          <a:p>
            <a:r>
              <a:rPr lang="en-US" sz="2400" b="1" dirty="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New station </a:t>
            </a:r>
            <a:r>
              <a:rPr lang="en-US" sz="2400" dirty="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VS </a:t>
            </a:r>
            <a:r>
              <a:rPr lang="en-US" sz="2400" b="1" dirty="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retrofit</a:t>
            </a:r>
            <a:r>
              <a:rPr lang="en-US" sz="2400" dirty="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 - </a:t>
            </a:r>
            <a:r>
              <a:rPr lang="en-US" sz="2400" b="1" dirty="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Big space </a:t>
            </a:r>
            <a:r>
              <a:rPr lang="en-US" sz="2400" dirty="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VS </a:t>
            </a:r>
            <a:r>
              <a:rPr lang="en-US" sz="2400" b="1" dirty="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tiny locations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0571A14-4CEC-4C9C-BDE3-36975FF6CE4C}"/>
              </a:ext>
            </a:extLst>
          </p:cNvPr>
          <p:cNvGrpSpPr/>
          <p:nvPr/>
        </p:nvGrpSpPr>
        <p:grpSpPr>
          <a:xfrm>
            <a:off x="0" y="1668694"/>
            <a:ext cx="12192000" cy="3428261"/>
            <a:chOff x="0" y="1668694"/>
            <a:chExt cx="12192000" cy="3428261"/>
          </a:xfrm>
        </p:grpSpPr>
        <p:pic>
          <p:nvPicPr>
            <p:cNvPr id="6" name="Image 67">
              <a:extLst>
                <a:ext uri="{FF2B5EF4-FFF2-40B4-BE49-F238E27FC236}">
                  <a16:creationId xmlns:a16="http://schemas.microsoft.com/office/drawing/2014/main" id="{2F46CDC4-96FE-473F-AA9F-22BDF22E95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47"/>
            <a:stretch/>
          </p:blipFill>
          <p:spPr>
            <a:xfrm>
              <a:off x="0" y="1668694"/>
              <a:ext cx="3169077" cy="3420000"/>
            </a:xfrm>
            <a:prstGeom prst="rect">
              <a:avLst/>
            </a:prstGeom>
          </p:spPr>
        </p:pic>
        <p:pic>
          <p:nvPicPr>
            <p:cNvPr id="7" name="Image 68">
              <a:extLst>
                <a:ext uri="{FF2B5EF4-FFF2-40B4-BE49-F238E27FC236}">
                  <a16:creationId xmlns:a16="http://schemas.microsoft.com/office/drawing/2014/main" id="{F6BC8A58-E1A1-4959-B657-2DC638963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9077" y="1676955"/>
              <a:ext cx="2947091" cy="3420000"/>
            </a:xfrm>
            <a:prstGeom prst="rect">
              <a:avLst/>
            </a:prstGeom>
          </p:spPr>
        </p:pic>
        <p:pic>
          <p:nvPicPr>
            <p:cNvPr id="8" name="Image 69">
              <a:extLst>
                <a:ext uri="{FF2B5EF4-FFF2-40B4-BE49-F238E27FC236}">
                  <a16:creationId xmlns:a16="http://schemas.microsoft.com/office/drawing/2014/main" id="{EDDADD64-C6B2-4836-9212-7702AC12E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6168" y="1676954"/>
              <a:ext cx="2985284" cy="3411739"/>
            </a:xfrm>
            <a:prstGeom prst="rect">
              <a:avLst/>
            </a:prstGeom>
          </p:spPr>
        </p:pic>
        <p:pic>
          <p:nvPicPr>
            <p:cNvPr id="9" name="Image 70">
              <a:extLst>
                <a:ext uri="{FF2B5EF4-FFF2-40B4-BE49-F238E27FC236}">
                  <a16:creationId xmlns:a16="http://schemas.microsoft.com/office/drawing/2014/main" id="{13EACD93-165C-4C05-B85B-F4E739E5F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01452" y="1676954"/>
              <a:ext cx="3090548" cy="3411740"/>
            </a:xfrm>
            <a:prstGeom prst="rect">
              <a:avLst/>
            </a:prstGeom>
          </p:spPr>
        </p:pic>
        <p:sp>
          <p:nvSpPr>
            <p:cNvPr id="34" name="Parallelogram 168">
              <a:extLst>
                <a:ext uri="{FF2B5EF4-FFF2-40B4-BE49-F238E27FC236}">
                  <a16:creationId xmlns:a16="http://schemas.microsoft.com/office/drawing/2014/main" id="{9692AB3C-9DCD-4B96-B180-9FAC5E1437D3}"/>
                </a:ext>
              </a:extLst>
            </p:cNvPr>
            <p:cNvSpPr/>
            <p:nvPr/>
          </p:nvSpPr>
          <p:spPr>
            <a:xfrm flipH="1">
              <a:off x="5593421" y="1676955"/>
              <a:ext cx="4664675" cy="89759"/>
            </a:xfrm>
            <a:prstGeom prst="parallelogram">
              <a:avLst>
                <a:gd name="adj" fmla="val 98837"/>
              </a:avLst>
            </a:prstGeom>
            <a:solidFill>
              <a:srgbClr val="2AD2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415684CC-596B-4F81-A728-D29A3523C7B6}"/>
              </a:ext>
            </a:extLst>
          </p:cNvPr>
          <p:cNvGrpSpPr/>
          <p:nvPr/>
        </p:nvGrpSpPr>
        <p:grpSpPr>
          <a:xfrm>
            <a:off x="11" y="6326744"/>
            <a:ext cx="12191989" cy="517936"/>
            <a:chOff x="-1" y="6340064"/>
            <a:chExt cx="12191989" cy="51793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99281A9-2F5B-415D-A528-49D602D7F3EE}"/>
                </a:ext>
              </a:extLst>
            </p:cNvPr>
            <p:cNvSpPr/>
            <p:nvPr/>
          </p:nvSpPr>
          <p:spPr>
            <a:xfrm>
              <a:off x="-1" y="6340064"/>
              <a:ext cx="12191989" cy="517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7" name="Straight Connector 6">
              <a:extLst>
                <a:ext uri="{FF2B5EF4-FFF2-40B4-BE49-F238E27FC236}">
                  <a16:creationId xmlns:a16="http://schemas.microsoft.com/office/drawing/2014/main" id="{1E769CFB-A497-4C7E-90CA-DB761A387F8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340064"/>
              <a:ext cx="121919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Espace réservé du numéro de diapositive 2">
              <a:extLst>
                <a:ext uri="{FF2B5EF4-FFF2-40B4-BE49-F238E27FC236}">
                  <a16:creationId xmlns:a16="http://schemas.microsoft.com/office/drawing/2014/main" id="{B86A4E63-0B75-40EB-A7A7-303C3C208C79}"/>
                </a:ext>
              </a:extLst>
            </p:cNvPr>
            <p:cNvSpPr txBox="1">
              <a:spLocks/>
            </p:cNvSpPr>
            <p:nvPr/>
          </p:nvSpPr>
          <p:spPr>
            <a:xfrm>
              <a:off x="11409362" y="6563996"/>
              <a:ext cx="534988" cy="12311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ctr" defTabSz="914400" rtl="0" eaLnBrk="1" latinLnBrk="0" hangingPunct="1">
                <a:defRPr sz="8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3274E42A-46D5-42AF-A595-1C711B240DB9}" type="slidenum">
                <a:rPr lang="en-US" smtClean="0"/>
                <a:t>12</a:t>
              </a:fld>
              <a:endParaRPr lang="en-US"/>
            </a:p>
          </p:txBody>
        </p:sp>
        <p:sp>
          <p:nvSpPr>
            <p:cNvPr id="39" name="TextBox 13">
              <a:extLst>
                <a:ext uri="{FF2B5EF4-FFF2-40B4-BE49-F238E27FC236}">
                  <a16:creationId xmlns:a16="http://schemas.microsoft.com/office/drawing/2014/main" id="{D8EA2606-FFEE-47A5-AB5E-07FA63A58477}"/>
                </a:ext>
              </a:extLst>
            </p:cNvPr>
            <p:cNvSpPr txBox="1"/>
            <p:nvPr/>
          </p:nvSpPr>
          <p:spPr>
            <a:xfrm>
              <a:off x="3729196" y="6579385"/>
              <a:ext cx="4733608" cy="9233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600" kern="1200">
                  <a:solidFill>
                    <a:schemeClr val="bg1">
                      <a:lumMod val="75000"/>
                    </a:schemeClr>
                  </a:solidFill>
                  <a:effectLst/>
                  <a:latin typeface="+mn-lt"/>
                  <a:ea typeface="+mn-ea"/>
                  <a:cs typeface="+mn-cs"/>
                </a:rPr>
                <a:t>This document is proprietary and confidential to LACROIX and may not be reproduced without prior authorization.</a:t>
              </a:r>
              <a:endParaRPr lang="en-US" sz="60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156AA10-5434-4EBA-AEF5-8E505BC65203}"/>
              </a:ext>
            </a:extLst>
          </p:cNvPr>
          <p:cNvSpPr/>
          <p:nvPr/>
        </p:nvSpPr>
        <p:spPr>
          <a:xfrm>
            <a:off x="10594428" y="102155"/>
            <a:ext cx="1597572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C132913-BBD0-490F-A231-1318E73122D0}"/>
              </a:ext>
            </a:extLst>
          </p:cNvPr>
          <p:cNvGrpSpPr/>
          <p:nvPr/>
        </p:nvGrpSpPr>
        <p:grpSpPr>
          <a:xfrm>
            <a:off x="350908" y="4449553"/>
            <a:ext cx="2578832" cy="1240800"/>
            <a:chOff x="840124" y="5174068"/>
            <a:chExt cx="2578832" cy="1240800"/>
          </a:xfrm>
        </p:grpSpPr>
        <p:sp>
          <p:nvSpPr>
            <p:cNvPr id="12" name="Rectangle: Rounded Corners 144">
              <a:extLst>
                <a:ext uri="{FF2B5EF4-FFF2-40B4-BE49-F238E27FC236}">
                  <a16:creationId xmlns:a16="http://schemas.microsoft.com/office/drawing/2014/main" id="{6B0863A5-F174-4DEA-8E98-AC5954F69C8A}"/>
                </a:ext>
              </a:extLst>
            </p:cNvPr>
            <p:cNvSpPr/>
            <p:nvPr/>
          </p:nvSpPr>
          <p:spPr>
            <a:xfrm>
              <a:off x="840124" y="5174068"/>
              <a:ext cx="2578832" cy="1240800"/>
            </a:xfrm>
            <a:prstGeom prst="roundRect">
              <a:avLst>
                <a:gd name="adj" fmla="val 6755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Image 65">
              <a:extLst>
                <a:ext uri="{FF2B5EF4-FFF2-40B4-BE49-F238E27FC236}">
                  <a16:creationId xmlns:a16="http://schemas.microsoft.com/office/drawing/2014/main" id="{03753E5A-E447-41AF-A24D-BDF186082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94" r="77047"/>
            <a:stretch/>
          </p:blipFill>
          <p:spPr>
            <a:xfrm>
              <a:off x="1026476" y="5303478"/>
              <a:ext cx="2206128" cy="953844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3F1468C-8427-454D-95DA-0E7617B7F5EC}"/>
              </a:ext>
            </a:extLst>
          </p:cNvPr>
          <p:cNvGrpSpPr/>
          <p:nvPr/>
        </p:nvGrpSpPr>
        <p:grpSpPr>
          <a:xfrm>
            <a:off x="3357466" y="4449553"/>
            <a:ext cx="2578832" cy="1240800"/>
            <a:chOff x="3098742" y="5258474"/>
            <a:chExt cx="2578832" cy="1240800"/>
          </a:xfrm>
        </p:grpSpPr>
        <p:sp>
          <p:nvSpPr>
            <p:cNvPr id="17" name="Rectangle: Rounded Corners 144">
              <a:extLst>
                <a:ext uri="{FF2B5EF4-FFF2-40B4-BE49-F238E27FC236}">
                  <a16:creationId xmlns:a16="http://schemas.microsoft.com/office/drawing/2014/main" id="{5555E29F-049D-41A5-9B25-F1A9E0A69FB7}"/>
                </a:ext>
              </a:extLst>
            </p:cNvPr>
            <p:cNvSpPr/>
            <p:nvPr/>
          </p:nvSpPr>
          <p:spPr>
            <a:xfrm>
              <a:off x="3098742" y="5258474"/>
              <a:ext cx="2578832" cy="1240800"/>
            </a:xfrm>
            <a:prstGeom prst="roundRect">
              <a:avLst>
                <a:gd name="adj" fmla="val 6755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65">
              <a:extLst>
                <a:ext uri="{FF2B5EF4-FFF2-40B4-BE49-F238E27FC236}">
                  <a16:creationId xmlns:a16="http://schemas.microsoft.com/office/drawing/2014/main" id="{8D34A1E1-4875-4A71-A85B-D2178EABC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889" r="52654"/>
            <a:stretch/>
          </p:blipFill>
          <p:spPr>
            <a:xfrm>
              <a:off x="3285228" y="5401952"/>
              <a:ext cx="2205860" cy="953844"/>
            </a:xfrm>
            <a:prstGeom prst="rect">
              <a:avLst/>
            </a:prstGeom>
          </p:spPr>
        </p:pic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8450C5E-43E4-4649-9184-68C9FA41BB8C}"/>
              </a:ext>
            </a:extLst>
          </p:cNvPr>
          <p:cNvGrpSpPr/>
          <p:nvPr/>
        </p:nvGrpSpPr>
        <p:grpSpPr>
          <a:xfrm>
            <a:off x="6343004" y="4449553"/>
            <a:ext cx="2578832" cy="1240800"/>
            <a:chOff x="6300297" y="4600177"/>
            <a:chExt cx="2578832" cy="1240800"/>
          </a:xfrm>
        </p:grpSpPr>
        <p:sp>
          <p:nvSpPr>
            <p:cNvPr id="27" name="Rectangle: Rounded Corners 144">
              <a:extLst>
                <a:ext uri="{FF2B5EF4-FFF2-40B4-BE49-F238E27FC236}">
                  <a16:creationId xmlns:a16="http://schemas.microsoft.com/office/drawing/2014/main" id="{E4D10AFD-78BE-451B-AC94-8102AEB89584}"/>
                </a:ext>
              </a:extLst>
            </p:cNvPr>
            <p:cNvSpPr/>
            <p:nvPr/>
          </p:nvSpPr>
          <p:spPr>
            <a:xfrm>
              <a:off x="6300297" y="4600177"/>
              <a:ext cx="2578832" cy="1240800"/>
            </a:xfrm>
            <a:prstGeom prst="roundRect">
              <a:avLst>
                <a:gd name="adj" fmla="val 6755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9" name="Image 65">
              <a:extLst>
                <a:ext uri="{FF2B5EF4-FFF2-40B4-BE49-F238E27FC236}">
                  <a16:creationId xmlns:a16="http://schemas.microsoft.com/office/drawing/2014/main" id="{A628668E-5F13-4817-956E-CAFBC06849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1791" t="7272" r="26261"/>
            <a:stretch/>
          </p:blipFill>
          <p:spPr>
            <a:xfrm>
              <a:off x="6461522" y="4778337"/>
              <a:ext cx="2256383" cy="884480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EEE8FD73-A095-4C6C-9089-37EA5901B8C8}"/>
              </a:ext>
            </a:extLst>
          </p:cNvPr>
          <p:cNvGrpSpPr/>
          <p:nvPr/>
        </p:nvGrpSpPr>
        <p:grpSpPr>
          <a:xfrm>
            <a:off x="9349562" y="4449553"/>
            <a:ext cx="2578832" cy="1240800"/>
            <a:chOff x="9402112" y="4600177"/>
            <a:chExt cx="2578832" cy="1240800"/>
          </a:xfrm>
        </p:grpSpPr>
        <p:sp>
          <p:nvSpPr>
            <p:cNvPr id="30" name="Rectangle: Rounded Corners 144">
              <a:extLst>
                <a:ext uri="{FF2B5EF4-FFF2-40B4-BE49-F238E27FC236}">
                  <a16:creationId xmlns:a16="http://schemas.microsoft.com/office/drawing/2014/main" id="{B41F5DB4-BC90-4639-9318-24573ACD4C69}"/>
                </a:ext>
              </a:extLst>
            </p:cNvPr>
            <p:cNvSpPr/>
            <p:nvPr/>
          </p:nvSpPr>
          <p:spPr>
            <a:xfrm>
              <a:off x="9402112" y="4600177"/>
              <a:ext cx="2578832" cy="1240800"/>
            </a:xfrm>
            <a:prstGeom prst="roundRect">
              <a:avLst>
                <a:gd name="adj" fmla="val 6755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65">
              <a:extLst>
                <a:ext uri="{FF2B5EF4-FFF2-40B4-BE49-F238E27FC236}">
                  <a16:creationId xmlns:a16="http://schemas.microsoft.com/office/drawing/2014/main" id="{A0142DFD-BD04-4FA9-8296-E2B6AD94ED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6881" r="1037"/>
            <a:stretch/>
          </p:blipFill>
          <p:spPr>
            <a:xfrm>
              <a:off x="9556410" y="4743655"/>
              <a:ext cx="2270236" cy="953844"/>
            </a:xfrm>
            <a:prstGeom prst="rect">
              <a:avLst/>
            </a:prstGeom>
          </p:spPr>
        </p:pic>
      </p:grpSp>
      <p:pic>
        <p:nvPicPr>
          <p:cNvPr id="3" name="Grafik 2" descr="Ein Bild, das Grafiken, Schrift, Logo, Grafikdesign enthält.&#10;&#10;Automatisch generierte Beschreibung">
            <a:extLst>
              <a:ext uri="{FF2B5EF4-FFF2-40B4-BE49-F238E27FC236}">
                <a16:creationId xmlns:a16="http://schemas.microsoft.com/office/drawing/2014/main" id="{9640CE84-699C-C112-AFF3-5020C6E074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470" y="6351640"/>
            <a:ext cx="845379" cy="4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4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2FD404FD-39B8-4F84-ADA3-E6A6CDED2A1F}"/>
              </a:ext>
            </a:extLst>
          </p:cNvPr>
          <p:cNvSpPr/>
          <p:nvPr/>
        </p:nvSpPr>
        <p:spPr>
          <a:xfrm>
            <a:off x="8743950" y="4781550"/>
            <a:ext cx="255270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reeform: Shape 305">
            <a:extLst>
              <a:ext uri="{FF2B5EF4-FFF2-40B4-BE49-F238E27FC236}">
                <a16:creationId xmlns:a16="http://schemas.microsoft.com/office/drawing/2014/main" id="{4A5C602A-2166-4F9F-AF43-56F6870195E9}"/>
              </a:ext>
            </a:extLst>
          </p:cNvPr>
          <p:cNvSpPr/>
          <p:nvPr/>
        </p:nvSpPr>
        <p:spPr>
          <a:xfrm flipV="1">
            <a:off x="5657457" y="0"/>
            <a:ext cx="6539387" cy="6858000"/>
          </a:xfrm>
          <a:custGeom>
            <a:avLst/>
            <a:gdLst>
              <a:gd name="connsiteX0" fmla="*/ 308964 w 4457700"/>
              <a:gd name="connsiteY0" fmla="*/ 0 h 6858000"/>
              <a:gd name="connsiteX1" fmla="*/ 441557 w 4457700"/>
              <a:gd name="connsiteY1" fmla="*/ 0 h 6858000"/>
              <a:gd name="connsiteX2" fmla="*/ 471164 w 4457700"/>
              <a:gd name="connsiteY2" fmla="*/ 0 h 6858000"/>
              <a:gd name="connsiteX3" fmla="*/ 559169 w 4457700"/>
              <a:gd name="connsiteY3" fmla="*/ 0 h 6858000"/>
              <a:gd name="connsiteX4" fmla="*/ 731520 w 4457700"/>
              <a:gd name="connsiteY4" fmla="*/ 0 h 6858000"/>
              <a:gd name="connsiteX5" fmla="*/ 809096 w 4457700"/>
              <a:gd name="connsiteY5" fmla="*/ 0 h 6858000"/>
              <a:gd name="connsiteX6" fmla="*/ 4457700 w 4457700"/>
              <a:gd name="connsiteY6" fmla="*/ 0 h 6858000"/>
              <a:gd name="connsiteX7" fmla="*/ 4457700 w 4457700"/>
              <a:gd name="connsiteY7" fmla="*/ 6857993 h 6858000"/>
              <a:gd name="connsiteX8" fmla="*/ 809096 w 4457700"/>
              <a:gd name="connsiteY8" fmla="*/ 6857993 h 6858000"/>
              <a:gd name="connsiteX9" fmla="*/ 809096 w 4457700"/>
              <a:gd name="connsiteY9" fmla="*/ 6858000 h 6858000"/>
              <a:gd name="connsiteX10" fmla="*/ 441557 w 4457700"/>
              <a:gd name="connsiteY10" fmla="*/ 6858000 h 6858000"/>
              <a:gd name="connsiteX11" fmla="*/ 441557 w 4457700"/>
              <a:gd name="connsiteY11" fmla="*/ 6857997 h 6858000"/>
              <a:gd name="connsiteX12" fmla="*/ 438859 w 4457700"/>
              <a:gd name="connsiteY12" fmla="*/ 6857997 h 6858000"/>
              <a:gd name="connsiteX13" fmla="*/ 417879 w 4457700"/>
              <a:gd name="connsiteY13" fmla="*/ 6675387 h 6858000"/>
              <a:gd name="connsiteX14" fmla="*/ 11863 w 4457700"/>
              <a:gd name="connsiteY14" fmla="*/ 663922 h 6858000"/>
              <a:gd name="connsiteX15" fmla="*/ 1799 w 4457700"/>
              <a:gd name="connsiteY15" fmla="*/ 148424 h 6858000"/>
              <a:gd name="connsiteX16" fmla="*/ 0 w 4457700"/>
              <a:gd name="connsiteY16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57700" h="6858000">
                <a:moveTo>
                  <a:pt x="308964" y="0"/>
                </a:moveTo>
                <a:lnTo>
                  <a:pt x="441557" y="0"/>
                </a:lnTo>
                <a:lnTo>
                  <a:pt x="471164" y="0"/>
                </a:lnTo>
                <a:lnTo>
                  <a:pt x="559169" y="0"/>
                </a:lnTo>
                <a:lnTo>
                  <a:pt x="731520" y="0"/>
                </a:lnTo>
                <a:lnTo>
                  <a:pt x="809096" y="0"/>
                </a:lnTo>
                <a:lnTo>
                  <a:pt x="4457700" y="0"/>
                </a:lnTo>
                <a:lnTo>
                  <a:pt x="4457700" y="6857993"/>
                </a:lnTo>
                <a:lnTo>
                  <a:pt x="809096" y="6857993"/>
                </a:lnTo>
                <a:lnTo>
                  <a:pt x="809096" y="6858000"/>
                </a:lnTo>
                <a:lnTo>
                  <a:pt x="441557" y="6858000"/>
                </a:lnTo>
                <a:lnTo>
                  <a:pt x="441557" y="6857997"/>
                </a:lnTo>
                <a:lnTo>
                  <a:pt x="438859" y="6857997"/>
                </a:lnTo>
                <a:lnTo>
                  <a:pt x="417879" y="6675387"/>
                </a:lnTo>
                <a:cubicBezTo>
                  <a:pt x="240021" y="5092860"/>
                  <a:pt x="68820" y="3034593"/>
                  <a:pt x="11863" y="663922"/>
                </a:cubicBezTo>
                <a:cubicBezTo>
                  <a:pt x="8225" y="512836"/>
                  <a:pt x="4627" y="338172"/>
                  <a:pt x="1799" y="148424"/>
                </a:cubicBez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extBox 73">
            <a:extLst>
              <a:ext uri="{FF2B5EF4-FFF2-40B4-BE49-F238E27FC236}">
                <a16:creationId xmlns:a16="http://schemas.microsoft.com/office/drawing/2014/main" id="{A7AB5F04-17F8-4572-9D15-91FA9C6CC9DE}"/>
              </a:ext>
            </a:extLst>
          </p:cNvPr>
          <p:cNvSpPr txBox="1"/>
          <p:nvPr/>
        </p:nvSpPr>
        <p:spPr>
          <a:xfrm>
            <a:off x="536595" y="514093"/>
            <a:ext cx="5466836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 dirty="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No fear from responsibilities</a:t>
            </a:r>
          </a:p>
          <a:p>
            <a:r>
              <a:rPr lang="en-US" sz="2400" dirty="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Harmonizing infrastructure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1E67C46-4859-40A1-BE03-9545191462E1}"/>
              </a:ext>
            </a:extLst>
          </p:cNvPr>
          <p:cNvGrpSpPr/>
          <p:nvPr/>
        </p:nvGrpSpPr>
        <p:grpSpPr>
          <a:xfrm>
            <a:off x="11" y="6326744"/>
            <a:ext cx="12191989" cy="517936"/>
            <a:chOff x="-1" y="6340064"/>
            <a:chExt cx="12191989" cy="51793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6A70954-4A95-4C5C-9EC7-63F3BDB07C24}"/>
                </a:ext>
              </a:extLst>
            </p:cNvPr>
            <p:cNvSpPr/>
            <p:nvPr/>
          </p:nvSpPr>
          <p:spPr>
            <a:xfrm>
              <a:off x="-1" y="6340064"/>
              <a:ext cx="12191989" cy="517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2" name="Straight Connector 6">
              <a:extLst>
                <a:ext uri="{FF2B5EF4-FFF2-40B4-BE49-F238E27FC236}">
                  <a16:creationId xmlns:a16="http://schemas.microsoft.com/office/drawing/2014/main" id="{5B943A08-C699-42AB-B0FF-69944EB5196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340064"/>
              <a:ext cx="121919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space réservé du numéro de diapositive 2">
              <a:extLst>
                <a:ext uri="{FF2B5EF4-FFF2-40B4-BE49-F238E27FC236}">
                  <a16:creationId xmlns:a16="http://schemas.microsoft.com/office/drawing/2014/main" id="{9DC7D025-B27D-4502-A04A-8DF8672CC7B9}"/>
                </a:ext>
              </a:extLst>
            </p:cNvPr>
            <p:cNvSpPr txBox="1">
              <a:spLocks/>
            </p:cNvSpPr>
            <p:nvPr/>
          </p:nvSpPr>
          <p:spPr>
            <a:xfrm>
              <a:off x="11409362" y="6563996"/>
              <a:ext cx="534988" cy="12311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ctr" defTabSz="914400" rtl="0" eaLnBrk="1" latinLnBrk="0" hangingPunct="1">
                <a:defRPr sz="8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3274E42A-46D5-42AF-A595-1C711B240DB9}" type="slidenum">
                <a:rPr lang="en-US" smtClean="0"/>
                <a:t>13</a:t>
              </a:fld>
              <a:endParaRPr lang="en-US"/>
            </a:p>
          </p:txBody>
        </p:sp>
        <p:sp>
          <p:nvSpPr>
            <p:cNvPr id="24" name="TextBox 13">
              <a:extLst>
                <a:ext uri="{FF2B5EF4-FFF2-40B4-BE49-F238E27FC236}">
                  <a16:creationId xmlns:a16="http://schemas.microsoft.com/office/drawing/2014/main" id="{4D4D69D0-38E9-4038-94D5-5066F2E5533C}"/>
                </a:ext>
              </a:extLst>
            </p:cNvPr>
            <p:cNvSpPr txBox="1"/>
            <p:nvPr/>
          </p:nvSpPr>
          <p:spPr>
            <a:xfrm>
              <a:off x="3729196" y="6579385"/>
              <a:ext cx="4733608" cy="9233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600" kern="1200">
                  <a:solidFill>
                    <a:schemeClr val="bg1">
                      <a:lumMod val="75000"/>
                    </a:schemeClr>
                  </a:solidFill>
                  <a:effectLst/>
                  <a:latin typeface="+mn-lt"/>
                  <a:ea typeface="+mn-ea"/>
                  <a:cs typeface="+mn-cs"/>
                </a:rPr>
                <a:t>This document is proprietary and confidential to LACROIX and may not be reproduced without prior authorization.</a:t>
              </a:r>
              <a:endParaRPr lang="en-US" sz="60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D388252-742F-4E69-A8D4-E9555C3AE902}"/>
              </a:ext>
            </a:extLst>
          </p:cNvPr>
          <p:cNvGrpSpPr/>
          <p:nvPr/>
        </p:nvGrpSpPr>
        <p:grpSpPr>
          <a:xfrm>
            <a:off x="538061" y="523657"/>
            <a:ext cx="11128636" cy="5444984"/>
            <a:chOff x="538061" y="523657"/>
            <a:chExt cx="11128636" cy="5444984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FB513B2B-1291-4802-88F5-C44117E9AE4E}"/>
                </a:ext>
              </a:extLst>
            </p:cNvPr>
            <p:cNvGrpSpPr/>
            <p:nvPr/>
          </p:nvGrpSpPr>
          <p:grpSpPr>
            <a:xfrm>
              <a:off x="7025719" y="523657"/>
              <a:ext cx="4383655" cy="844363"/>
              <a:chOff x="7456157" y="993108"/>
              <a:chExt cx="4383655" cy="844363"/>
            </a:xfrm>
          </p:grpSpPr>
          <p:sp>
            <p:nvSpPr>
              <p:cNvPr id="27" name="TextBox 49">
                <a:extLst>
                  <a:ext uri="{FF2B5EF4-FFF2-40B4-BE49-F238E27FC236}">
                    <a16:creationId xmlns:a16="http://schemas.microsoft.com/office/drawing/2014/main" id="{7447240D-60C6-4FD0-935E-B6CA48A734FC}"/>
                  </a:ext>
                </a:extLst>
              </p:cNvPr>
              <p:cNvSpPr txBox="1"/>
              <p:nvPr/>
            </p:nvSpPr>
            <p:spPr>
              <a:xfrm>
                <a:off x="7459316" y="993108"/>
                <a:ext cx="4380496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GB" sz="1400">
                    <a:solidFill>
                      <a:srgbClr val="002E5D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How we helped the </a:t>
                </a:r>
                <a:r>
                  <a:rPr lang="en-GB" sz="1400" b="1">
                    <a:solidFill>
                      <a:srgbClr val="002E5D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biggest DSO Germany </a:t>
                </a:r>
                <a:r>
                  <a:rPr lang="en-GB" sz="1400">
                    <a:solidFill>
                      <a:srgbClr val="002E5D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harmonize its infrastructure for secondary substations ?  </a:t>
                </a:r>
              </a:p>
            </p:txBody>
          </p:sp>
          <p:sp>
            <p:nvSpPr>
              <p:cNvPr id="28" name="Parallelogram 48">
                <a:extLst>
                  <a:ext uri="{FF2B5EF4-FFF2-40B4-BE49-F238E27FC236}">
                    <a16:creationId xmlns:a16="http://schemas.microsoft.com/office/drawing/2014/main" id="{5C8FFD87-993A-4447-B013-4C2EE51B4C57}"/>
                  </a:ext>
                </a:extLst>
              </p:cNvPr>
              <p:cNvSpPr/>
              <p:nvPr/>
            </p:nvSpPr>
            <p:spPr>
              <a:xfrm flipH="1">
                <a:off x="7456157" y="1765471"/>
                <a:ext cx="540000" cy="72000"/>
              </a:xfrm>
              <a:prstGeom prst="parallelogram">
                <a:avLst>
                  <a:gd name="adj" fmla="val 98837"/>
                </a:avLst>
              </a:prstGeom>
              <a:solidFill>
                <a:srgbClr val="2AD2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002E5D"/>
                  </a:solidFill>
                </a:endParaRPr>
              </a:p>
            </p:txBody>
          </p:sp>
        </p:grpSp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AF1C891C-67E9-4923-BD28-E0E4312C4511}"/>
                </a:ext>
              </a:extLst>
            </p:cNvPr>
            <p:cNvGrpSpPr/>
            <p:nvPr/>
          </p:nvGrpSpPr>
          <p:grpSpPr>
            <a:xfrm>
              <a:off x="538061" y="1923304"/>
              <a:ext cx="4909134" cy="3011392"/>
              <a:chOff x="538061" y="1900216"/>
              <a:chExt cx="4909134" cy="3011392"/>
            </a:xfrm>
          </p:grpSpPr>
          <p:grpSp>
            <p:nvGrpSpPr>
              <p:cNvPr id="29" name="Groupe 14">
                <a:extLst>
                  <a:ext uri="{FF2B5EF4-FFF2-40B4-BE49-F238E27FC236}">
                    <a16:creationId xmlns:a16="http://schemas.microsoft.com/office/drawing/2014/main" id="{D6E19EE9-58F0-40EB-88BC-7D4D9F6F8001}"/>
                  </a:ext>
                </a:extLst>
              </p:cNvPr>
              <p:cNvGrpSpPr/>
              <p:nvPr/>
            </p:nvGrpSpPr>
            <p:grpSpPr>
              <a:xfrm>
                <a:off x="538061" y="1900216"/>
                <a:ext cx="909322" cy="3011392"/>
                <a:chOff x="143339" y="1845136"/>
                <a:chExt cx="1019925" cy="4517197"/>
              </a:xfrm>
            </p:grpSpPr>
            <p:pic>
              <p:nvPicPr>
                <p:cNvPr id="30" name="Image 15">
                  <a:extLst>
                    <a:ext uri="{FF2B5EF4-FFF2-40B4-BE49-F238E27FC236}">
                      <a16:creationId xmlns:a16="http://schemas.microsoft.com/office/drawing/2014/main" id="{C612D534-7A3E-4BA2-B921-141010D7BC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43339" y="1845136"/>
                  <a:ext cx="896190" cy="3773751"/>
                </a:xfrm>
                <a:prstGeom prst="rect">
                  <a:avLst/>
                </a:prstGeom>
              </p:spPr>
            </p:pic>
            <p:pic>
              <p:nvPicPr>
                <p:cNvPr id="31" name="Image 16">
                  <a:extLst>
                    <a:ext uri="{FF2B5EF4-FFF2-40B4-BE49-F238E27FC236}">
                      <a16:creationId xmlns:a16="http://schemas.microsoft.com/office/drawing/2014/main" id="{299FE8DE-970F-4B41-BCE8-48720530F0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73171" y="5514916"/>
                  <a:ext cx="890093" cy="847417"/>
                </a:xfrm>
                <a:prstGeom prst="rect">
                  <a:avLst/>
                </a:prstGeom>
              </p:spPr>
            </p:pic>
          </p:grpSp>
          <p:pic>
            <p:nvPicPr>
              <p:cNvPr id="32" name="Image 17">
                <a:extLst>
                  <a:ext uri="{FF2B5EF4-FFF2-40B4-BE49-F238E27FC236}">
                    <a16:creationId xmlns:a16="http://schemas.microsoft.com/office/drawing/2014/main" id="{00B3CD02-6C3F-4AAB-8A93-59A5CECC7F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93352" y="2015816"/>
                <a:ext cx="2903730" cy="2780192"/>
              </a:xfrm>
              <a:prstGeom prst="rect">
                <a:avLst/>
              </a:prstGeom>
            </p:spPr>
          </p:pic>
          <p:pic>
            <p:nvPicPr>
              <p:cNvPr id="33" name="Image 18">
                <a:extLst>
                  <a:ext uri="{FF2B5EF4-FFF2-40B4-BE49-F238E27FC236}">
                    <a16:creationId xmlns:a16="http://schemas.microsoft.com/office/drawing/2014/main" id="{A1A772FE-2EA0-48CD-B11F-ADC6EDFBF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43051" y="2201790"/>
                <a:ext cx="1204144" cy="2408245"/>
              </a:xfrm>
              <a:prstGeom prst="rect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</p:pic>
        </p:grp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DF669C28-53E1-45E4-AB9A-F2CD7EDB9DB1}"/>
                </a:ext>
              </a:extLst>
            </p:cNvPr>
            <p:cNvGrpSpPr/>
            <p:nvPr/>
          </p:nvGrpSpPr>
          <p:grpSpPr>
            <a:xfrm>
              <a:off x="6658626" y="1761564"/>
              <a:ext cx="2315543" cy="2226543"/>
              <a:chOff x="6406385" y="1801320"/>
              <a:chExt cx="2315543" cy="2226543"/>
            </a:xfrm>
          </p:grpSpPr>
          <p:pic>
            <p:nvPicPr>
              <p:cNvPr id="34" name="Image 19">
                <a:extLst>
                  <a:ext uri="{FF2B5EF4-FFF2-40B4-BE49-F238E27FC236}">
                    <a16:creationId xmlns:a16="http://schemas.microsoft.com/office/drawing/2014/main" id="{3866B75C-AEEA-4B0C-B6B0-CEB07B5838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288" t="11578" r="50516" b="42920"/>
              <a:stretch/>
            </p:blipFill>
            <p:spPr>
              <a:xfrm>
                <a:off x="6406385" y="2407863"/>
                <a:ext cx="2315543" cy="1620000"/>
              </a:xfrm>
              <a:prstGeom prst="rect">
                <a:avLst/>
              </a:prstGeom>
            </p:spPr>
          </p:pic>
          <p:grpSp>
            <p:nvGrpSpPr>
              <p:cNvPr id="37" name="Groupe 36">
                <a:extLst>
                  <a:ext uri="{FF2B5EF4-FFF2-40B4-BE49-F238E27FC236}">
                    <a16:creationId xmlns:a16="http://schemas.microsoft.com/office/drawing/2014/main" id="{CA4F0FC1-81D2-46CF-9F31-CDC53CA51611}"/>
                  </a:ext>
                </a:extLst>
              </p:cNvPr>
              <p:cNvGrpSpPr/>
              <p:nvPr/>
            </p:nvGrpSpPr>
            <p:grpSpPr>
              <a:xfrm>
                <a:off x="6529668" y="1801320"/>
                <a:ext cx="2068977" cy="381957"/>
                <a:chOff x="6674973" y="2183278"/>
                <a:chExt cx="2068977" cy="381957"/>
              </a:xfrm>
            </p:grpSpPr>
            <p:sp>
              <p:nvSpPr>
                <p:cNvPr id="35" name="TextBox 163">
                  <a:extLst>
                    <a:ext uri="{FF2B5EF4-FFF2-40B4-BE49-F238E27FC236}">
                      <a16:creationId xmlns:a16="http://schemas.microsoft.com/office/drawing/2014/main" id="{B67CD87A-68D7-4C1E-A9C3-9104E2AAB87B}"/>
                    </a:ext>
                  </a:extLst>
                </p:cNvPr>
                <p:cNvSpPr txBox="1"/>
                <p:nvPr/>
              </p:nvSpPr>
              <p:spPr>
                <a:xfrm>
                  <a:off x="6928352" y="2242070"/>
                  <a:ext cx="1815598" cy="3231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r>
                    <a:rPr lang="en-US" sz="1050" b="1">
                      <a:solidFill>
                        <a:srgbClr val="002E5D"/>
                      </a:solidFill>
                      <a:latin typeface="Montserrat" panose="00000500000000000000" pitchFamily="2" charset="0"/>
                      <a:cs typeface="Poppins" panose="00000500000000000000" pitchFamily="2" charset="0"/>
                    </a:rPr>
                    <a:t>Uniform configuration </a:t>
                  </a:r>
                  <a:r>
                    <a:rPr lang="en-US" sz="1050">
                      <a:solidFill>
                        <a:srgbClr val="002E5D"/>
                      </a:solidFill>
                      <a:latin typeface="Montserrat" panose="00000500000000000000" pitchFamily="2" charset="0"/>
                      <a:cs typeface="Poppins" panose="00000500000000000000" pitchFamily="2" charset="0"/>
                    </a:rPr>
                    <a:t>for &gt;90% of all cases</a:t>
                  </a:r>
                </a:p>
              </p:txBody>
            </p:sp>
            <p:cxnSp>
              <p:nvCxnSpPr>
                <p:cNvPr id="36" name="Straight Connector 164">
                  <a:extLst>
                    <a:ext uri="{FF2B5EF4-FFF2-40B4-BE49-F238E27FC236}">
                      <a16:creationId xmlns:a16="http://schemas.microsoft.com/office/drawing/2014/main" id="{45F79783-FB7C-4035-A2C9-A1C47391C5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74973" y="2183278"/>
                  <a:ext cx="0" cy="263630"/>
                </a:xfrm>
                <a:prstGeom prst="line">
                  <a:avLst/>
                </a:prstGeom>
                <a:ln w="12700">
                  <a:solidFill>
                    <a:srgbClr val="2AD2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D2487773-4B3B-4E97-A565-9458DE49A01F}"/>
                </a:ext>
              </a:extLst>
            </p:cNvPr>
            <p:cNvGrpSpPr/>
            <p:nvPr/>
          </p:nvGrpSpPr>
          <p:grpSpPr>
            <a:xfrm>
              <a:off x="9597720" y="4468825"/>
              <a:ext cx="2068977" cy="1499816"/>
              <a:chOff x="9345479" y="4439008"/>
              <a:chExt cx="2068977" cy="1499816"/>
            </a:xfrm>
          </p:grpSpPr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A26C0470-CF47-4623-B80E-1BA0AAFD991D}"/>
                  </a:ext>
                </a:extLst>
              </p:cNvPr>
              <p:cNvGrpSpPr/>
              <p:nvPr/>
            </p:nvGrpSpPr>
            <p:grpSpPr>
              <a:xfrm>
                <a:off x="9345479" y="4439008"/>
                <a:ext cx="2068977" cy="381957"/>
                <a:chOff x="6674973" y="2183278"/>
                <a:chExt cx="2068977" cy="381957"/>
              </a:xfrm>
            </p:grpSpPr>
            <p:sp>
              <p:nvSpPr>
                <p:cNvPr id="48" name="TextBox 163">
                  <a:extLst>
                    <a:ext uri="{FF2B5EF4-FFF2-40B4-BE49-F238E27FC236}">
                      <a16:creationId xmlns:a16="http://schemas.microsoft.com/office/drawing/2014/main" id="{02DC8DE4-E12F-49E8-B0C7-C8E36B340FE5}"/>
                    </a:ext>
                  </a:extLst>
                </p:cNvPr>
                <p:cNvSpPr txBox="1"/>
                <p:nvPr/>
              </p:nvSpPr>
              <p:spPr>
                <a:xfrm>
                  <a:off x="6928352" y="2242070"/>
                  <a:ext cx="1815598" cy="3231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r>
                    <a:rPr lang="en-US" sz="1050" b="1">
                      <a:solidFill>
                        <a:srgbClr val="002E5D"/>
                      </a:solidFill>
                      <a:latin typeface="Montserrat" panose="00000500000000000000" pitchFamily="2" charset="0"/>
                      <a:cs typeface="Poppins" panose="00000500000000000000" pitchFamily="2" charset="0"/>
                    </a:rPr>
                    <a:t>No commissioning </a:t>
                  </a:r>
                  <a:r>
                    <a:rPr lang="en-US" sz="1050">
                      <a:solidFill>
                        <a:srgbClr val="002E5D"/>
                      </a:solidFill>
                      <a:latin typeface="Montserrat" panose="00000500000000000000" pitchFamily="2" charset="0"/>
                      <a:cs typeface="Poppins" panose="00000500000000000000" pitchFamily="2" charset="0"/>
                    </a:rPr>
                    <a:t>(No E.ON employee necessary)</a:t>
                  </a:r>
                </a:p>
              </p:txBody>
            </p:sp>
            <p:cxnSp>
              <p:nvCxnSpPr>
                <p:cNvPr id="49" name="Straight Connector 164">
                  <a:extLst>
                    <a:ext uri="{FF2B5EF4-FFF2-40B4-BE49-F238E27FC236}">
                      <a16:creationId xmlns:a16="http://schemas.microsoft.com/office/drawing/2014/main" id="{7954DB38-5860-4B54-9974-8025880F36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74973" y="2183278"/>
                  <a:ext cx="0" cy="263630"/>
                </a:xfrm>
                <a:prstGeom prst="line">
                  <a:avLst/>
                </a:prstGeom>
                <a:ln w="12700">
                  <a:solidFill>
                    <a:srgbClr val="2AD2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" name="Image 19">
                <a:extLst>
                  <a:ext uri="{FF2B5EF4-FFF2-40B4-BE49-F238E27FC236}">
                    <a16:creationId xmlns:a16="http://schemas.microsoft.com/office/drawing/2014/main" id="{9B016078-C5C8-4BB7-BEB2-971860E18B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6101" t="78603" r="3766"/>
              <a:stretch/>
            </p:blipFill>
            <p:spPr>
              <a:xfrm>
                <a:off x="9363342" y="5218824"/>
                <a:ext cx="2033250" cy="720000"/>
              </a:xfrm>
              <a:prstGeom prst="rect">
                <a:avLst/>
              </a:prstGeom>
            </p:spPr>
          </p:pic>
        </p:grpSp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E651CCE7-A503-4568-A888-DC2A9DDC911D}"/>
                </a:ext>
              </a:extLst>
            </p:cNvPr>
            <p:cNvGrpSpPr/>
            <p:nvPr/>
          </p:nvGrpSpPr>
          <p:grpSpPr>
            <a:xfrm>
              <a:off x="9597720" y="1820727"/>
              <a:ext cx="2068977" cy="1627380"/>
              <a:chOff x="9345479" y="1860483"/>
              <a:chExt cx="2068977" cy="1627380"/>
            </a:xfrm>
          </p:grpSpPr>
          <p:grpSp>
            <p:nvGrpSpPr>
              <p:cNvPr id="38" name="Groupe 37">
                <a:extLst>
                  <a:ext uri="{FF2B5EF4-FFF2-40B4-BE49-F238E27FC236}">
                    <a16:creationId xmlns:a16="http://schemas.microsoft.com/office/drawing/2014/main" id="{4F42CD94-844D-4BF9-8255-0EC22092B32D}"/>
                  </a:ext>
                </a:extLst>
              </p:cNvPr>
              <p:cNvGrpSpPr/>
              <p:nvPr/>
            </p:nvGrpSpPr>
            <p:grpSpPr>
              <a:xfrm>
                <a:off x="9345479" y="1860483"/>
                <a:ext cx="2068977" cy="263630"/>
                <a:chOff x="6674973" y="2183278"/>
                <a:chExt cx="2068977" cy="263630"/>
              </a:xfrm>
            </p:grpSpPr>
            <p:sp>
              <p:nvSpPr>
                <p:cNvPr id="39" name="TextBox 163">
                  <a:extLst>
                    <a:ext uri="{FF2B5EF4-FFF2-40B4-BE49-F238E27FC236}">
                      <a16:creationId xmlns:a16="http://schemas.microsoft.com/office/drawing/2014/main" id="{032C1049-3146-4588-BA0B-900073951D55}"/>
                    </a:ext>
                  </a:extLst>
                </p:cNvPr>
                <p:cNvSpPr txBox="1"/>
                <p:nvPr/>
              </p:nvSpPr>
              <p:spPr>
                <a:xfrm>
                  <a:off x="6928352" y="2242070"/>
                  <a:ext cx="1815598" cy="1615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r>
                    <a:rPr lang="en-US" sz="1050" b="1">
                      <a:solidFill>
                        <a:srgbClr val="002E5D"/>
                      </a:solidFill>
                      <a:latin typeface="Montserrat" panose="00000500000000000000" pitchFamily="2" charset="0"/>
                      <a:cs typeface="Poppins" panose="00000500000000000000" pitchFamily="2" charset="0"/>
                    </a:rPr>
                    <a:t>No individual wiring</a:t>
                  </a:r>
                </a:p>
              </p:txBody>
            </p:sp>
            <p:cxnSp>
              <p:nvCxnSpPr>
                <p:cNvPr id="40" name="Straight Connector 164">
                  <a:extLst>
                    <a:ext uri="{FF2B5EF4-FFF2-40B4-BE49-F238E27FC236}">
                      <a16:creationId xmlns:a16="http://schemas.microsoft.com/office/drawing/2014/main" id="{D68E470A-AB9F-41C2-9D14-E24AD756B0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74973" y="2183278"/>
                  <a:ext cx="0" cy="263630"/>
                </a:xfrm>
                <a:prstGeom prst="line">
                  <a:avLst/>
                </a:prstGeom>
                <a:ln w="12700">
                  <a:solidFill>
                    <a:srgbClr val="2AD2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1" name="Image 19">
                <a:extLst>
                  <a:ext uri="{FF2B5EF4-FFF2-40B4-BE49-F238E27FC236}">
                    <a16:creationId xmlns:a16="http://schemas.microsoft.com/office/drawing/2014/main" id="{779A68AA-19E7-4370-AEAB-C91725BAC4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8385" t="10585" r="14299" b="58848"/>
              <a:stretch/>
            </p:blipFill>
            <p:spPr>
              <a:xfrm>
                <a:off x="9653401" y="2407863"/>
                <a:ext cx="1453132" cy="1080000"/>
              </a:xfrm>
              <a:prstGeom prst="rect">
                <a:avLst/>
              </a:prstGeom>
            </p:spPr>
          </p:pic>
        </p:grpSp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EF27124E-E4E1-4332-9727-BA266B760E10}"/>
                </a:ext>
              </a:extLst>
            </p:cNvPr>
            <p:cNvGrpSpPr/>
            <p:nvPr/>
          </p:nvGrpSpPr>
          <p:grpSpPr>
            <a:xfrm>
              <a:off x="6640026" y="4468825"/>
              <a:ext cx="2403162" cy="1499816"/>
              <a:chOff x="6387785" y="4439008"/>
              <a:chExt cx="2403162" cy="1499816"/>
            </a:xfrm>
          </p:grpSpPr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6A9FADC8-80C4-43F9-AF3D-D609B0AFB5B9}"/>
                  </a:ext>
                </a:extLst>
              </p:cNvPr>
              <p:cNvGrpSpPr/>
              <p:nvPr/>
            </p:nvGrpSpPr>
            <p:grpSpPr>
              <a:xfrm>
                <a:off x="6554878" y="4439008"/>
                <a:ext cx="2068977" cy="543540"/>
                <a:chOff x="6674973" y="2183278"/>
                <a:chExt cx="2068977" cy="543540"/>
              </a:xfrm>
            </p:grpSpPr>
            <p:sp>
              <p:nvSpPr>
                <p:cNvPr id="45" name="TextBox 163">
                  <a:extLst>
                    <a:ext uri="{FF2B5EF4-FFF2-40B4-BE49-F238E27FC236}">
                      <a16:creationId xmlns:a16="http://schemas.microsoft.com/office/drawing/2014/main" id="{1126A290-6D4D-41E0-ADAB-4C1071491345}"/>
                    </a:ext>
                  </a:extLst>
                </p:cNvPr>
                <p:cNvSpPr txBox="1"/>
                <p:nvPr/>
              </p:nvSpPr>
              <p:spPr>
                <a:xfrm>
                  <a:off x="6928352" y="2242070"/>
                  <a:ext cx="1815598" cy="4847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r>
                    <a:rPr lang="en-US" sz="1050" b="1">
                      <a:solidFill>
                        <a:srgbClr val="002E5D"/>
                      </a:solidFill>
                      <a:latin typeface="Montserrat" panose="00000500000000000000" pitchFamily="2" charset="0"/>
                      <a:cs typeface="Poppins" panose="00000500000000000000" pitchFamily="2" charset="0"/>
                    </a:rPr>
                    <a:t>No individual parameterization </a:t>
                  </a:r>
                  <a:r>
                    <a:rPr lang="en-US" sz="1050">
                      <a:solidFill>
                        <a:srgbClr val="002E5D"/>
                      </a:solidFill>
                      <a:latin typeface="Montserrat" panose="00000500000000000000" pitchFamily="2" charset="0"/>
                      <a:cs typeface="Poppins" panose="00000500000000000000" pitchFamily="2" charset="0"/>
                    </a:rPr>
                    <a:t>&amp; </a:t>
                  </a:r>
                  <a:r>
                    <a:rPr lang="en-US" sz="1050" b="1">
                      <a:solidFill>
                        <a:srgbClr val="002E5D"/>
                      </a:solidFill>
                      <a:latin typeface="Montserrat" panose="00000500000000000000" pitchFamily="2" charset="0"/>
                      <a:cs typeface="Poppins" panose="00000500000000000000" pitchFamily="2" charset="0"/>
                    </a:rPr>
                    <a:t>configuration</a:t>
                  </a:r>
                </a:p>
              </p:txBody>
            </p:sp>
            <p:cxnSp>
              <p:nvCxnSpPr>
                <p:cNvPr id="46" name="Straight Connector 164">
                  <a:extLst>
                    <a:ext uri="{FF2B5EF4-FFF2-40B4-BE49-F238E27FC236}">
                      <a16:creationId xmlns:a16="http://schemas.microsoft.com/office/drawing/2014/main" id="{E8350914-998A-43AC-BAE3-181C865274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74973" y="2183278"/>
                  <a:ext cx="0" cy="263630"/>
                </a:xfrm>
                <a:prstGeom prst="line">
                  <a:avLst/>
                </a:prstGeom>
                <a:ln w="12700">
                  <a:solidFill>
                    <a:srgbClr val="2AD2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" name="Image 19">
                <a:extLst>
                  <a:ext uri="{FF2B5EF4-FFF2-40B4-BE49-F238E27FC236}">
                    <a16:creationId xmlns:a16="http://schemas.microsoft.com/office/drawing/2014/main" id="{AC441E8D-BA76-419B-822B-AFD4D9D09A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566" t="78602" r="50000"/>
              <a:stretch/>
            </p:blipFill>
            <p:spPr>
              <a:xfrm>
                <a:off x="6387785" y="5218824"/>
                <a:ext cx="2403162" cy="720000"/>
              </a:xfrm>
              <a:prstGeom prst="rect">
                <a:avLst/>
              </a:prstGeom>
            </p:spPr>
          </p:pic>
        </p:grpSp>
        <p:cxnSp>
          <p:nvCxnSpPr>
            <p:cNvPr id="57" name="Straight Connector 42">
              <a:extLst>
                <a:ext uri="{FF2B5EF4-FFF2-40B4-BE49-F238E27FC236}">
                  <a16:creationId xmlns:a16="http://schemas.microsoft.com/office/drawing/2014/main" id="{62C338F8-A3B1-4233-B01B-A24870FE585A}"/>
                </a:ext>
              </a:extLst>
            </p:cNvPr>
            <p:cNvCxnSpPr>
              <a:cxnSpLocks/>
            </p:cNvCxnSpPr>
            <p:nvPr/>
          </p:nvCxnSpPr>
          <p:spPr>
            <a:xfrm>
              <a:off x="7035288" y="4188919"/>
              <a:ext cx="1617564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1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42">
              <a:extLst>
                <a:ext uri="{FF2B5EF4-FFF2-40B4-BE49-F238E27FC236}">
                  <a16:creationId xmlns:a16="http://schemas.microsoft.com/office/drawing/2014/main" id="{69B6A75B-2ADC-48BE-8307-4CA2C37D6622}"/>
                </a:ext>
              </a:extLst>
            </p:cNvPr>
            <p:cNvCxnSpPr>
              <a:cxnSpLocks/>
            </p:cNvCxnSpPr>
            <p:nvPr/>
          </p:nvCxnSpPr>
          <p:spPr>
            <a:xfrm>
              <a:off x="9743943" y="4188919"/>
              <a:ext cx="1617564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1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 descr="Ein Bild, das Grafiken, Schrift, Logo, Grafikdesign enthält.&#10;&#10;Automatisch generierte Beschreibung">
            <a:extLst>
              <a:ext uri="{FF2B5EF4-FFF2-40B4-BE49-F238E27FC236}">
                <a16:creationId xmlns:a16="http://schemas.microsoft.com/office/drawing/2014/main" id="{4774E0EF-224B-C2D9-6271-E0C2A85DFE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470" y="6351640"/>
            <a:ext cx="845379" cy="4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0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36">
            <a:extLst>
              <a:ext uri="{FF2B5EF4-FFF2-40B4-BE49-F238E27FC236}">
                <a16:creationId xmlns:a16="http://schemas.microsoft.com/office/drawing/2014/main" id="{51D5A433-407B-440F-85BE-471C7F9AD8A5}"/>
              </a:ext>
            </a:extLst>
          </p:cNvPr>
          <p:cNvSpPr/>
          <p:nvPr/>
        </p:nvSpPr>
        <p:spPr>
          <a:xfrm rot="16200000">
            <a:off x="231405" y="1391657"/>
            <a:ext cx="5234940" cy="5697746"/>
          </a:xfrm>
          <a:custGeom>
            <a:avLst/>
            <a:gdLst>
              <a:gd name="connsiteX0" fmla="*/ 0 w 4884421"/>
              <a:gd name="connsiteY0" fmla="*/ 0 h 6858000"/>
              <a:gd name="connsiteX1" fmla="*/ 3912446 w 4884421"/>
              <a:gd name="connsiteY1" fmla="*/ 0 h 6858000"/>
              <a:gd name="connsiteX2" fmla="*/ 3933623 w 4884421"/>
              <a:gd name="connsiteY2" fmla="*/ 0 h 6858000"/>
              <a:gd name="connsiteX3" fmla="*/ 4356824 w 4884421"/>
              <a:gd name="connsiteY3" fmla="*/ 0 h 6858000"/>
              <a:gd name="connsiteX4" fmla="*/ 4359702 w 4884421"/>
              <a:gd name="connsiteY4" fmla="*/ 104603 h 6858000"/>
              <a:gd name="connsiteX5" fmla="*/ 4873621 w 4884421"/>
              <a:gd name="connsiteY5" fmla="*/ 6782918 h 6858000"/>
              <a:gd name="connsiteX6" fmla="*/ 4884421 w 4884421"/>
              <a:gd name="connsiteY6" fmla="*/ 6858000 h 6858000"/>
              <a:gd name="connsiteX7" fmla="*/ 3933623 w 4884421"/>
              <a:gd name="connsiteY7" fmla="*/ 6858000 h 6858000"/>
              <a:gd name="connsiteX8" fmla="*/ 3912446 w 4884421"/>
              <a:gd name="connsiteY8" fmla="*/ 6858000 h 6858000"/>
              <a:gd name="connsiteX9" fmla="*/ 0 w 4884421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84421" h="6858000">
                <a:moveTo>
                  <a:pt x="0" y="0"/>
                </a:moveTo>
                <a:lnTo>
                  <a:pt x="3912446" y="0"/>
                </a:lnTo>
                <a:lnTo>
                  <a:pt x="3933623" y="0"/>
                </a:lnTo>
                <a:lnTo>
                  <a:pt x="4356824" y="0"/>
                </a:lnTo>
                <a:lnTo>
                  <a:pt x="4359702" y="104603"/>
                </a:lnTo>
                <a:cubicBezTo>
                  <a:pt x="4434082" y="2612057"/>
                  <a:pt x="4615150" y="4896946"/>
                  <a:pt x="4873621" y="6782918"/>
                </a:cubicBezTo>
                <a:lnTo>
                  <a:pt x="4884421" y="6858000"/>
                </a:lnTo>
                <a:lnTo>
                  <a:pt x="3933623" y="6858000"/>
                </a:lnTo>
                <a:lnTo>
                  <a:pt x="391244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5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6" name="TextBox 73">
            <a:extLst>
              <a:ext uri="{FF2B5EF4-FFF2-40B4-BE49-F238E27FC236}">
                <a16:creationId xmlns:a16="http://schemas.microsoft.com/office/drawing/2014/main" id="{1CAAD731-FEF7-4368-8763-9492097DFC08}"/>
              </a:ext>
            </a:extLst>
          </p:cNvPr>
          <p:cNvSpPr txBox="1"/>
          <p:nvPr/>
        </p:nvSpPr>
        <p:spPr>
          <a:xfrm>
            <a:off x="536595" y="514093"/>
            <a:ext cx="5466836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Feed-In Management</a:t>
            </a:r>
          </a:p>
          <a:p>
            <a:r>
              <a:rPr lang="en-US" sz="240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More than </a:t>
            </a:r>
            <a:r>
              <a:rPr lang="en-US" sz="2400" b="1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10 years </a:t>
            </a:r>
            <a:r>
              <a:rPr lang="en-US" sz="240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of </a:t>
            </a:r>
          </a:p>
          <a:p>
            <a:r>
              <a:rPr lang="en-US" sz="2400" b="1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expertise</a:t>
            </a: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A9CB2E28-4513-4A7E-89D5-36A17E355B94}"/>
              </a:ext>
            </a:extLst>
          </p:cNvPr>
          <p:cNvGrpSpPr/>
          <p:nvPr/>
        </p:nvGrpSpPr>
        <p:grpSpPr>
          <a:xfrm>
            <a:off x="11" y="6326744"/>
            <a:ext cx="12191989" cy="517936"/>
            <a:chOff x="-1" y="6340064"/>
            <a:chExt cx="12191989" cy="51793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A64D10B-B6D5-45A7-90E0-EDB327AC8931}"/>
                </a:ext>
              </a:extLst>
            </p:cNvPr>
            <p:cNvSpPr/>
            <p:nvPr/>
          </p:nvSpPr>
          <p:spPr>
            <a:xfrm>
              <a:off x="-1" y="6340064"/>
              <a:ext cx="12191989" cy="517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56" name="Straight Connector 6">
              <a:extLst>
                <a:ext uri="{FF2B5EF4-FFF2-40B4-BE49-F238E27FC236}">
                  <a16:creationId xmlns:a16="http://schemas.microsoft.com/office/drawing/2014/main" id="{2E771414-DAFB-4026-8836-5B4ACB11D45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340064"/>
              <a:ext cx="121919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Espace réservé du numéro de diapositive 2">
              <a:extLst>
                <a:ext uri="{FF2B5EF4-FFF2-40B4-BE49-F238E27FC236}">
                  <a16:creationId xmlns:a16="http://schemas.microsoft.com/office/drawing/2014/main" id="{498793DF-46C7-40C0-8FB8-54F95636117A}"/>
                </a:ext>
              </a:extLst>
            </p:cNvPr>
            <p:cNvSpPr txBox="1">
              <a:spLocks/>
            </p:cNvSpPr>
            <p:nvPr/>
          </p:nvSpPr>
          <p:spPr>
            <a:xfrm>
              <a:off x="11409362" y="6563996"/>
              <a:ext cx="534988" cy="12311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ctr" defTabSz="914400" rtl="0" eaLnBrk="1" latinLnBrk="0" hangingPunct="1">
                <a:defRPr sz="8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3274E42A-46D5-42AF-A595-1C711B240DB9}" type="slidenum">
                <a:rPr lang="en-US" smtClean="0"/>
                <a:t>14</a:t>
              </a:fld>
              <a:endParaRPr lang="en-US"/>
            </a:p>
          </p:txBody>
        </p:sp>
        <p:sp>
          <p:nvSpPr>
            <p:cNvPr id="58" name="TextBox 13">
              <a:extLst>
                <a:ext uri="{FF2B5EF4-FFF2-40B4-BE49-F238E27FC236}">
                  <a16:creationId xmlns:a16="http://schemas.microsoft.com/office/drawing/2014/main" id="{993D130D-44D8-4A51-9609-108D6AB0242F}"/>
                </a:ext>
              </a:extLst>
            </p:cNvPr>
            <p:cNvSpPr txBox="1"/>
            <p:nvPr/>
          </p:nvSpPr>
          <p:spPr>
            <a:xfrm>
              <a:off x="3729196" y="6579385"/>
              <a:ext cx="4733608" cy="9233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600" kern="1200">
                  <a:solidFill>
                    <a:schemeClr val="bg1">
                      <a:lumMod val="75000"/>
                    </a:schemeClr>
                  </a:solidFill>
                  <a:effectLst/>
                  <a:latin typeface="+mn-lt"/>
                  <a:ea typeface="+mn-ea"/>
                  <a:cs typeface="+mn-cs"/>
                </a:rPr>
                <a:t>This document is proprietary and confidential to LACROIX and may not be reproduced without prior authorization.</a:t>
              </a:r>
              <a:endParaRPr lang="en-US" sz="60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5ACE7EA6-1D99-4779-827B-59FDC9B4A61B}"/>
              </a:ext>
            </a:extLst>
          </p:cNvPr>
          <p:cNvGrpSpPr/>
          <p:nvPr/>
        </p:nvGrpSpPr>
        <p:grpSpPr>
          <a:xfrm>
            <a:off x="536595" y="-533635"/>
            <a:ext cx="11671167" cy="6881746"/>
            <a:chOff x="-2179596" y="-793470"/>
            <a:chExt cx="11671167" cy="6881746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55119BE-A504-4223-9CAE-2066CCC972C6}"/>
                </a:ext>
              </a:extLst>
            </p:cNvPr>
            <p:cNvSpPr/>
            <p:nvPr/>
          </p:nvSpPr>
          <p:spPr>
            <a:xfrm>
              <a:off x="2997319" y="-769724"/>
              <a:ext cx="6494252" cy="6858000"/>
            </a:xfrm>
            <a:prstGeom prst="rect">
              <a:avLst/>
            </a:prstGeom>
            <a:solidFill>
              <a:srgbClr val="002E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F803648E-42C6-46ED-9981-FEB5897C2839}"/>
                </a:ext>
              </a:extLst>
            </p:cNvPr>
            <p:cNvGrpSpPr/>
            <p:nvPr/>
          </p:nvGrpSpPr>
          <p:grpSpPr>
            <a:xfrm>
              <a:off x="-2179596" y="-793470"/>
              <a:ext cx="11665913" cy="6858000"/>
              <a:chOff x="536595" y="0"/>
              <a:chExt cx="11665913" cy="6858000"/>
            </a:xfrm>
          </p:grpSpPr>
          <p:grpSp>
            <p:nvGrpSpPr>
              <p:cNvPr id="4" name="Groupe 3">
                <a:extLst>
                  <a:ext uri="{FF2B5EF4-FFF2-40B4-BE49-F238E27FC236}">
                    <a16:creationId xmlns:a16="http://schemas.microsoft.com/office/drawing/2014/main" id="{5807F135-2021-4F53-A11A-79738D52DD36}"/>
                  </a:ext>
                </a:extLst>
              </p:cNvPr>
              <p:cNvGrpSpPr/>
              <p:nvPr/>
            </p:nvGrpSpPr>
            <p:grpSpPr>
              <a:xfrm>
                <a:off x="536595" y="2840404"/>
                <a:ext cx="5466836" cy="2732721"/>
                <a:chOff x="536595" y="2387728"/>
                <a:chExt cx="5466836" cy="2732721"/>
              </a:xfrm>
            </p:grpSpPr>
            <p:cxnSp>
              <p:nvCxnSpPr>
                <p:cNvPr id="49" name="Straight Connector 237">
                  <a:extLst>
                    <a:ext uri="{FF2B5EF4-FFF2-40B4-BE49-F238E27FC236}">
                      <a16:creationId xmlns:a16="http://schemas.microsoft.com/office/drawing/2014/main" id="{E890FB60-68CF-491C-A253-37BF8D1A3B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6595" y="3394074"/>
                  <a:ext cx="5466836" cy="0"/>
                </a:xfrm>
                <a:prstGeom prst="line">
                  <a:avLst/>
                </a:prstGeom>
                <a:ln cap="rnd">
                  <a:solidFill>
                    <a:schemeClr val="bg1">
                      <a:lumMod val="8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40">
                  <a:extLst>
                    <a:ext uri="{FF2B5EF4-FFF2-40B4-BE49-F238E27FC236}">
                      <a16:creationId xmlns:a16="http://schemas.microsoft.com/office/drawing/2014/main" id="{60969D2C-8952-41DD-B4F3-07B34063E6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6595" y="4329548"/>
                  <a:ext cx="5466836" cy="0"/>
                </a:xfrm>
                <a:prstGeom prst="line">
                  <a:avLst/>
                </a:prstGeom>
                <a:ln cap="rnd">
                  <a:solidFill>
                    <a:schemeClr val="bg1">
                      <a:lumMod val="8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45">
                  <a:extLst>
                    <a:ext uri="{FF2B5EF4-FFF2-40B4-BE49-F238E27FC236}">
                      <a16:creationId xmlns:a16="http://schemas.microsoft.com/office/drawing/2014/main" id="{EF9E5E93-2414-441B-A6FE-F3E7F6CA9EE2}"/>
                    </a:ext>
                  </a:extLst>
                </p:cNvPr>
                <p:cNvSpPr txBox="1"/>
                <p:nvPr/>
              </p:nvSpPr>
              <p:spPr>
                <a:xfrm>
                  <a:off x="848023" y="2387728"/>
                  <a:ext cx="3162294" cy="6463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r>
                    <a:rPr lang="en-US" sz="1400">
                      <a:solidFill>
                        <a:srgbClr val="002E5D"/>
                      </a:solidFill>
                      <a:latin typeface="Montserrat" panose="00000500000000000000" pitchFamily="2" charset="0"/>
                      <a:cs typeface="Poppins" panose="00000500000000000000" pitchFamily="2" charset="0"/>
                    </a:rPr>
                    <a:t>Thousands of </a:t>
                  </a:r>
                  <a:r>
                    <a:rPr lang="en-US" sz="1400" b="1">
                      <a:solidFill>
                        <a:srgbClr val="2AD2C9"/>
                      </a:solidFill>
                      <a:latin typeface="Montserrat" panose="00000500000000000000" pitchFamily="2" charset="0"/>
                      <a:cs typeface="Poppins" panose="00000500000000000000" pitchFamily="2" charset="0"/>
                    </a:rPr>
                    <a:t>renewable plants </a:t>
                  </a:r>
                  <a:r>
                    <a:rPr lang="en-US" sz="1400">
                      <a:solidFill>
                        <a:srgbClr val="002E5D"/>
                      </a:solidFill>
                      <a:latin typeface="Montserrat" panose="00000500000000000000" pitchFamily="2" charset="0"/>
                      <a:cs typeface="Poppins" panose="00000500000000000000" pitchFamily="2" charset="0"/>
                    </a:rPr>
                    <a:t>(&gt;100kW) connected to DSO grids through our RTUs</a:t>
                  </a:r>
                </a:p>
              </p:txBody>
            </p:sp>
            <p:sp>
              <p:nvSpPr>
                <p:cNvPr id="14" name="TextBox 151">
                  <a:extLst>
                    <a:ext uri="{FF2B5EF4-FFF2-40B4-BE49-F238E27FC236}">
                      <a16:creationId xmlns:a16="http://schemas.microsoft.com/office/drawing/2014/main" id="{C3A29157-27C4-4809-B71E-3F1147499B06}"/>
                    </a:ext>
                  </a:extLst>
                </p:cNvPr>
                <p:cNvSpPr txBox="1"/>
                <p:nvPr/>
              </p:nvSpPr>
              <p:spPr>
                <a:xfrm>
                  <a:off x="848023" y="3754089"/>
                  <a:ext cx="2368550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r>
                    <a:rPr lang="en-US" sz="1400" b="1">
                      <a:solidFill>
                        <a:srgbClr val="2AD2C9"/>
                      </a:solidFill>
                      <a:latin typeface="Montserrat" panose="00000500000000000000" pitchFamily="2" charset="0"/>
                      <a:cs typeface="Poppins" panose="00000500000000000000" pitchFamily="2" charset="0"/>
                    </a:rPr>
                    <a:t>&gt; 50 </a:t>
                  </a:r>
                  <a:r>
                    <a:rPr lang="en-US" sz="1400">
                      <a:solidFill>
                        <a:srgbClr val="002E5D"/>
                      </a:solidFill>
                      <a:latin typeface="Montserrat" panose="00000500000000000000" pitchFamily="2" charset="0"/>
                      <a:cs typeface="Poppins" panose="00000500000000000000" pitchFamily="2" charset="0"/>
                    </a:rPr>
                    <a:t>different concepts</a:t>
                  </a:r>
                </a:p>
              </p:txBody>
            </p:sp>
            <p:sp>
              <p:nvSpPr>
                <p:cNvPr id="15" name="TextBox 154">
                  <a:extLst>
                    <a:ext uri="{FF2B5EF4-FFF2-40B4-BE49-F238E27FC236}">
                      <a16:creationId xmlns:a16="http://schemas.microsoft.com/office/drawing/2014/main" id="{689D2154-47A6-410C-A38E-A7E02C881D2A}"/>
                    </a:ext>
                  </a:extLst>
                </p:cNvPr>
                <p:cNvSpPr txBox="1"/>
                <p:nvPr/>
              </p:nvSpPr>
              <p:spPr>
                <a:xfrm>
                  <a:off x="848023" y="4689562"/>
                  <a:ext cx="3503120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r>
                    <a:rPr lang="en-US" sz="1400" b="1">
                      <a:solidFill>
                        <a:srgbClr val="2AD2C9"/>
                      </a:solidFill>
                      <a:latin typeface="Montserrat" panose="00000500000000000000" pitchFamily="2" charset="0"/>
                      <a:cs typeface="Poppins" panose="00000500000000000000" pitchFamily="2" charset="0"/>
                    </a:rPr>
                    <a:t>SAE RTUs </a:t>
                  </a:r>
                  <a:r>
                    <a:rPr lang="en-US" sz="1400">
                      <a:solidFill>
                        <a:srgbClr val="002E5D"/>
                      </a:solidFill>
                      <a:latin typeface="Montserrat" panose="00000500000000000000" pitchFamily="2" charset="0"/>
                      <a:cs typeface="Poppins" panose="00000500000000000000" pitchFamily="2" charset="0"/>
                    </a:rPr>
                    <a:t>are very often on DSO </a:t>
                  </a:r>
                </a:p>
                <a:p>
                  <a:r>
                    <a:rPr lang="en-US" sz="1400">
                      <a:solidFill>
                        <a:srgbClr val="002E5D"/>
                      </a:solidFill>
                      <a:latin typeface="Montserrat" panose="00000500000000000000" pitchFamily="2" charset="0"/>
                      <a:cs typeface="Poppins" panose="00000500000000000000" pitchFamily="2" charset="0"/>
                    </a:rPr>
                    <a:t>&amp; producer site</a:t>
                  </a:r>
                  <a:endParaRPr lang="en-US" sz="800">
                    <a:solidFill>
                      <a:srgbClr val="002E5D"/>
                    </a:solidFill>
                    <a:latin typeface="Montserrat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E5A67C-BB9C-49E7-B7C4-4616B0D9B0DD}"/>
                  </a:ext>
                </a:extLst>
              </p:cNvPr>
              <p:cNvSpPr/>
              <p:nvPr/>
            </p:nvSpPr>
            <p:spPr>
              <a:xfrm>
                <a:off x="5697748" y="0"/>
                <a:ext cx="6494252" cy="6858000"/>
              </a:xfrm>
              <a:prstGeom prst="rect">
                <a:avLst/>
              </a:prstGeom>
              <a:blipFill dpi="0" rotWithShape="1">
                <a:blip r:embed="rId3">
                  <a:alphaModFix amt="10000"/>
                </a:blip>
                <a:srcRect/>
                <a:stretch>
                  <a:fillRect l="-31801" r="-31801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2" name="Grafik 1">
                <a:extLst>
                  <a:ext uri="{FF2B5EF4-FFF2-40B4-BE49-F238E27FC236}">
                    <a16:creationId xmlns:a16="http://schemas.microsoft.com/office/drawing/2014/main" id="{FDDC8866-3593-4D8A-8075-81B5DBF071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1987" y="838176"/>
                <a:ext cx="6520521" cy="55733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" name="Parallelogram 167">
                <a:extLst>
                  <a:ext uri="{FF2B5EF4-FFF2-40B4-BE49-F238E27FC236}">
                    <a16:creationId xmlns:a16="http://schemas.microsoft.com/office/drawing/2014/main" id="{7FD2FFEF-A1F0-4A97-9C2B-D2A9DFA644DE}"/>
                  </a:ext>
                </a:extLst>
              </p:cNvPr>
              <p:cNvSpPr/>
              <p:nvPr/>
            </p:nvSpPr>
            <p:spPr>
              <a:xfrm flipH="1">
                <a:off x="7159084" y="6413943"/>
                <a:ext cx="4664675" cy="89759"/>
              </a:xfrm>
              <a:prstGeom prst="parallelogram">
                <a:avLst>
                  <a:gd name="adj" fmla="val 98837"/>
                </a:avLst>
              </a:prstGeom>
              <a:solidFill>
                <a:srgbClr val="2AD2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5" name="Grafik 4" descr="Ein Bild, das Grafiken, Schrift, Logo, Grafikdesign enthält.&#10;&#10;Automatisch generierte Beschreibung">
            <a:extLst>
              <a:ext uri="{FF2B5EF4-FFF2-40B4-BE49-F238E27FC236}">
                <a16:creationId xmlns:a16="http://schemas.microsoft.com/office/drawing/2014/main" id="{AB1175A0-1DD8-C798-3453-EA8550024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470" y="6351640"/>
            <a:ext cx="845379" cy="4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9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D563DFC-3303-4C13-BF45-BD243F9CA083}"/>
              </a:ext>
            </a:extLst>
          </p:cNvPr>
          <p:cNvGrpSpPr/>
          <p:nvPr/>
        </p:nvGrpSpPr>
        <p:grpSpPr>
          <a:xfrm>
            <a:off x="-1" y="1539899"/>
            <a:ext cx="12192001" cy="4334691"/>
            <a:chOff x="-1" y="1539899"/>
            <a:chExt cx="12192001" cy="4334691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5774ADA8-0693-4EAA-8785-7F75FC517237}"/>
                </a:ext>
              </a:extLst>
            </p:cNvPr>
            <p:cNvGrpSpPr/>
            <p:nvPr/>
          </p:nvGrpSpPr>
          <p:grpSpPr>
            <a:xfrm>
              <a:off x="-1" y="1539899"/>
              <a:ext cx="12192001" cy="3240000"/>
              <a:chOff x="0" y="1565770"/>
              <a:chExt cx="12192001" cy="3240000"/>
            </a:xfrm>
          </p:grpSpPr>
          <p:pic>
            <p:nvPicPr>
              <p:cNvPr id="7" name="Grafik 6" descr="Ein Bild, das Himmel, draußen, Fabrik, Gras enthält.&#10;&#10;Automatisch generierte Beschreibung">
                <a:extLst>
                  <a:ext uri="{FF2B5EF4-FFF2-40B4-BE49-F238E27FC236}">
                    <a16:creationId xmlns:a16="http://schemas.microsoft.com/office/drawing/2014/main" id="{9A9B7A52-18DF-41B0-BC90-094F339531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0889" r="12409"/>
              <a:stretch/>
            </p:blipFill>
            <p:spPr>
              <a:xfrm>
                <a:off x="0" y="1565770"/>
                <a:ext cx="4156308" cy="3240000"/>
              </a:xfrm>
              <a:prstGeom prst="rect">
                <a:avLst/>
              </a:prstGeom>
            </p:spPr>
          </p:pic>
          <p:pic>
            <p:nvPicPr>
              <p:cNvPr id="9" name="Grafik 8" descr="Ein Bild, das Zug, Spur, draußen, Gebäude enthält.&#10;&#10;Automatisch generierte Beschreibung">
                <a:extLst>
                  <a:ext uri="{FF2B5EF4-FFF2-40B4-BE49-F238E27FC236}">
                    <a16:creationId xmlns:a16="http://schemas.microsoft.com/office/drawing/2014/main" id="{709BB965-1552-42E8-9EF0-3D762FAA23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3280" r="18818"/>
              <a:stretch/>
            </p:blipFill>
            <p:spPr>
              <a:xfrm>
                <a:off x="4156308" y="1565770"/>
                <a:ext cx="4019072" cy="3240000"/>
              </a:xfrm>
              <a:prstGeom prst="rect">
                <a:avLst/>
              </a:prstGeom>
            </p:spPr>
          </p:pic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06E3EFF4-1754-4BA3-A0BB-C9B6B4E5E1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3361"/>
              <a:stretch/>
            </p:blipFill>
            <p:spPr>
              <a:xfrm>
                <a:off x="8175381" y="1565770"/>
                <a:ext cx="4016620" cy="3240000"/>
              </a:xfrm>
              <a:prstGeom prst="rect">
                <a:avLst/>
              </a:prstGeom>
            </p:spPr>
          </p:pic>
          <p:sp>
            <p:nvSpPr>
              <p:cNvPr id="10" name="Parallelogram 167">
                <a:extLst>
                  <a:ext uri="{FF2B5EF4-FFF2-40B4-BE49-F238E27FC236}">
                    <a16:creationId xmlns:a16="http://schemas.microsoft.com/office/drawing/2014/main" id="{6513C368-324F-43E6-903C-49FA879BE740}"/>
                  </a:ext>
                </a:extLst>
              </p:cNvPr>
              <p:cNvSpPr/>
              <p:nvPr/>
            </p:nvSpPr>
            <p:spPr>
              <a:xfrm flipH="1">
                <a:off x="474505" y="4716011"/>
                <a:ext cx="4664675" cy="89759"/>
              </a:xfrm>
              <a:prstGeom prst="parallelogram">
                <a:avLst>
                  <a:gd name="adj" fmla="val 98837"/>
                </a:avLst>
              </a:prstGeom>
              <a:solidFill>
                <a:srgbClr val="2AD2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Parallelogram 168">
                <a:extLst>
                  <a:ext uri="{FF2B5EF4-FFF2-40B4-BE49-F238E27FC236}">
                    <a16:creationId xmlns:a16="http://schemas.microsoft.com/office/drawing/2014/main" id="{47622652-4872-4D6D-ABA6-A1110A36795C}"/>
                  </a:ext>
                </a:extLst>
              </p:cNvPr>
              <p:cNvSpPr/>
              <p:nvPr/>
            </p:nvSpPr>
            <p:spPr>
              <a:xfrm flipH="1">
                <a:off x="6728968" y="1565770"/>
                <a:ext cx="4664675" cy="89759"/>
              </a:xfrm>
              <a:prstGeom prst="parallelogram">
                <a:avLst>
                  <a:gd name="adj" fmla="val 98837"/>
                </a:avLst>
              </a:prstGeom>
              <a:solidFill>
                <a:srgbClr val="2AD2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184CBFF7-5A16-489E-A9F5-572456471831}"/>
                </a:ext>
              </a:extLst>
            </p:cNvPr>
            <p:cNvGrpSpPr/>
            <p:nvPr/>
          </p:nvGrpSpPr>
          <p:grpSpPr>
            <a:xfrm>
              <a:off x="501980" y="5197482"/>
              <a:ext cx="11408070" cy="677108"/>
              <a:chOff x="501981" y="5340468"/>
              <a:chExt cx="11408070" cy="677108"/>
            </a:xfrm>
          </p:grpSpPr>
          <p:grpSp>
            <p:nvGrpSpPr>
              <p:cNvPr id="4" name="Groupe 3">
                <a:extLst>
                  <a:ext uri="{FF2B5EF4-FFF2-40B4-BE49-F238E27FC236}">
                    <a16:creationId xmlns:a16="http://schemas.microsoft.com/office/drawing/2014/main" id="{9FECD34E-580A-4588-9D34-52C4003D21B4}"/>
                  </a:ext>
                </a:extLst>
              </p:cNvPr>
              <p:cNvGrpSpPr/>
              <p:nvPr/>
            </p:nvGrpSpPr>
            <p:grpSpPr>
              <a:xfrm>
                <a:off x="501981" y="5340468"/>
                <a:ext cx="3313030" cy="677108"/>
                <a:chOff x="394163" y="5342134"/>
                <a:chExt cx="3313030" cy="677108"/>
              </a:xfrm>
            </p:grpSpPr>
            <p:sp>
              <p:nvSpPr>
                <p:cNvPr id="17" name="Textfeld 16">
                  <a:extLst>
                    <a:ext uri="{FF2B5EF4-FFF2-40B4-BE49-F238E27FC236}">
                      <a16:creationId xmlns:a16="http://schemas.microsoft.com/office/drawing/2014/main" id="{BA68616B-2B3A-465E-BC85-BC66EEBDF9CE}"/>
                    </a:ext>
                  </a:extLst>
                </p:cNvPr>
                <p:cNvSpPr txBox="1"/>
                <p:nvPr/>
              </p:nvSpPr>
              <p:spPr>
                <a:xfrm>
                  <a:off x="474505" y="5342134"/>
                  <a:ext cx="3232688" cy="67710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600">
                      <a:solidFill>
                        <a:srgbClr val="002E5D"/>
                      </a:solidFill>
                      <a:latin typeface="Montserrat" panose="00000500000000000000" pitchFamily="2" charset="0"/>
                    </a:rPr>
                    <a:t>RTUs for </a:t>
                  </a:r>
                  <a:r>
                    <a:rPr lang="en-GB" sz="1600" b="1">
                      <a:solidFill>
                        <a:srgbClr val="002E5D"/>
                      </a:solidFill>
                      <a:latin typeface="Montserrat" panose="00000500000000000000" pitchFamily="2" charset="0"/>
                    </a:rPr>
                    <a:t>Gas</a:t>
                  </a:r>
                </a:p>
                <a:p>
                  <a:r>
                    <a:rPr lang="en-GB" sz="1100">
                      <a:solidFill>
                        <a:srgbClr val="002E5D"/>
                      </a:solidFill>
                      <a:latin typeface="Montserrat" panose="00000500000000000000" pitchFamily="2" charset="0"/>
                    </a:rPr>
                    <a:t>in pressure transformation substations</a:t>
                  </a:r>
                </a:p>
                <a:p>
                  <a:r>
                    <a:rPr lang="en-GB" sz="1100">
                      <a:solidFill>
                        <a:srgbClr val="002E5D"/>
                      </a:solidFill>
                      <a:latin typeface="Montserrat" panose="00000500000000000000" pitchFamily="2" charset="0"/>
                    </a:rPr>
                    <a:t>in central stations</a:t>
                  </a:r>
                </a:p>
              </p:txBody>
            </p:sp>
            <p:cxnSp>
              <p:nvCxnSpPr>
                <p:cNvPr id="13" name="Straight Connector 50">
                  <a:extLst>
                    <a:ext uri="{FF2B5EF4-FFF2-40B4-BE49-F238E27FC236}">
                      <a16:creationId xmlns:a16="http://schemas.microsoft.com/office/drawing/2014/main" id="{2C65CADE-61D2-4A08-91C9-1776E465F1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4163" y="5342134"/>
                  <a:ext cx="0" cy="360000"/>
                </a:xfrm>
                <a:prstGeom prst="line">
                  <a:avLst/>
                </a:prstGeom>
                <a:ln w="12700">
                  <a:solidFill>
                    <a:srgbClr val="2AD2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93133862-D66A-4BE8-9377-5AE0FB41DD5A}"/>
                  </a:ext>
                </a:extLst>
              </p:cNvPr>
              <p:cNvGrpSpPr/>
              <p:nvPr/>
            </p:nvGrpSpPr>
            <p:grpSpPr>
              <a:xfrm>
                <a:off x="4930248" y="5425107"/>
                <a:ext cx="2068449" cy="507831"/>
                <a:chOff x="250942" y="5342134"/>
                <a:chExt cx="2068449" cy="507831"/>
              </a:xfrm>
            </p:grpSpPr>
            <p:sp>
              <p:nvSpPr>
                <p:cNvPr id="15" name="Textfeld 16">
                  <a:extLst>
                    <a:ext uri="{FF2B5EF4-FFF2-40B4-BE49-F238E27FC236}">
                      <a16:creationId xmlns:a16="http://schemas.microsoft.com/office/drawing/2014/main" id="{DC57099A-A5FF-400A-A26F-9D0E84B5BDED}"/>
                    </a:ext>
                  </a:extLst>
                </p:cNvPr>
                <p:cNvSpPr txBox="1"/>
                <p:nvPr/>
              </p:nvSpPr>
              <p:spPr>
                <a:xfrm>
                  <a:off x="331284" y="5342134"/>
                  <a:ext cx="1988107" cy="5078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600">
                      <a:solidFill>
                        <a:srgbClr val="002E5D"/>
                      </a:solidFill>
                      <a:latin typeface="Montserrat" panose="00000500000000000000" pitchFamily="2" charset="0"/>
                    </a:rPr>
                    <a:t>RTUs for </a:t>
                  </a:r>
                  <a:r>
                    <a:rPr lang="en-GB" sz="1600" b="1">
                      <a:solidFill>
                        <a:srgbClr val="002E5D"/>
                      </a:solidFill>
                      <a:latin typeface="Montserrat" panose="00000500000000000000" pitchFamily="2" charset="0"/>
                    </a:rPr>
                    <a:t>Railway</a:t>
                  </a:r>
                </a:p>
                <a:p>
                  <a:r>
                    <a:rPr lang="en-GB" sz="1100">
                      <a:solidFill>
                        <a:srgbClr val="002E5D"/>
                      </a:solidFill>
                      <a:latin typeface="Montserrat" panose="00000500000000000000" pitchFamily="2" charset="0"/>
                    </a:rPr>
                    <a:t>Transformations stations</a:t>
                  </a:r>
                </a:p>
              </p:txBody>
            </p:sp>
            <p:cxnSp>
              <p:nvCxnSpPr>
                <p:cNvPr id="16" name="Straight Connector 50">
                  <a:extLst>
                    <a:ext uri="{FF2B5EF4-FFF2-40B4-BE49-F238E27FC236}">
                      <a16:creationId xmlns:a16="http://schemas.microsoft.com/office/drawing/2014/main" id="{D71A0660-FF8F-41FC-BCE2-CAD4CE2C6B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0942" y="5342134"/>
                  <a:ext cx="0" cy="360000"/>
                </a:xfrm>
                <a:prstGeom prst="line">
                  <a:avLst/>
                </a:prstGeom>
                <a:ln w="12700">
                  <a:solidFill>
                    <a:srgbClr val="2AD2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C41D4411-3D8C-4C74-B4E7-F2453C189A63}"/>
                  </a:ext>
                </a:extLst>
              </p:cNvPr>
              <p:cNvGrpSpPr/>
              <p:nvPr/>
            </p:nvGrpSpPr>
            <p:grpSpPr>
              <a:xfrm>
                <a:off x="8597021" y="5425107"/>
                <a:ext cx="3313030" cy="507831"/>
                <a:chOff x="394163" y="5342134"/>
                <a:chExt cx="3313030" cy="507831"/>
              </a:xfrm>
            </p:grpSpPr>
            <p:sp>
              <p:nvSpPr>
                <p:cNvPr id="21" name="Textfeld 16">
                  <a:extLst>
                    <a:ext uri="{FF2B5EF4-FFF2-40B4-BE49-F238E27FC236}">
                      <a16:creationId xmlns:a16="http://schemas.microsoft.com/office/drawing/2014/main" id="{0D57DA30-03C3-4E65-9831-FBEC05B10B92}"/>
                    </a:ext>
                  </a:extLst>
                </p:cNvPr>
                <p:cNvSpPr txBox="1"/>
                <p:nvPr/>
              </p:nvSpPr>
              <p:spPr>
                <a:xfrm>
                  <a:off x="474505" y="5342134"/>
                  <a:ext cx="3232688" cy="5078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600" b="1">
                      <a:solidFill>
                        <a:srgbClr val="002E5D"/>
                      </a:solidFill>
                      <a:latin typeface="Montserrat" panose="00000500000000000000" pitchFamily="2" charset="0"/>
                    </a:rPr>
                    <a:t>No limits</a:t>
                  </a:r>
                </a:p>
                <a:p>
                  <a:r>
                    <a:rPr lang="en-GB" sz="1100">
                      <a:solidFill>
                        <a:srgbClr val="002E5D"/>
                      </a:solidFill>
                      <a:latin typeface="Montserrat" panose="00000500000000000000" pitchFamily="2" charset="0"/>
                    </a:rPr>
                    <a:t>Still unknown business models</a:t>
                  </a:r>
                </a:p>
              </p:txBody>
            </p:sp>
            <p:cxnSp>
              <p:nvCxnSpPr>
                <p:cNvPr id="22" name="Straight Connector 50">
                  <a:extLst>
                    <a:ext uri="{FF2B5EF4-FFF2-40B4-BE49-F238E27FC236}">
                      <a16:creationId xmlns:a16="http://schemas.microsoft.com/office/drawing/2014/main" id="{CD6383BD-DFB7-4234-A4B1-3F7A22E4BD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4163" y="5342134"/>
                  <a:ext cx="0" cy="360000"/>
                </a:xfrm>
                <a:prstGeom prst="line">
                  <a:avLst/>
                </a:prstGeom>
                <a:ln w="12700">
                  <a:solidFill>
                    <a:srgbClr val="2AD2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3" name="TextBox 84">
            <a:extLst>
              <a:ext uri="{FF2B5EF4-FFF2-40B4-BE49-F238E27FC236}">
                <a16:creationId xmlns:a16="http://schemas.microsoft.com/office/drawing/2014/main" id="{C8AE9510-6D7B-40C9-A674-DC4EBFCE8C4D}"/>
              </a:ext>
            </a:extLst>
          </p:cNvPr>
          <p:cNvSpPr txBox="1"/>
          <p:nvPr/>
        </p:nvSpPr>
        <p:spPr>
          <a:xfrm>
            <a:off x="582323" y="535414"/>
            <a:ext cx="5944632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2400" b="1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Smart Grid</a:t>
            </a:r>
            <a:br>
              <a:rPr lang="en-GB" sz="240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</a:br>
            <a:r>
              <a:rPr lang="en-GB" sz="240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What else?</a:t>
            </a:r>
          </a:p>
        </p:txBody>
      </p:sp>
    </p:spTree>
    <p:extLst>
      <p:ext uri="{BB962C8B-B14F-4D97-AF65-F5344CB8AC3E}">
        <p14:creationId xmlns:p14="http://schemas.microsoft.com/office/powerpoint/2010/main" val="107580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2690D5-BC9F-4EBF-9C64-95DC3B5FD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283955-E0BB-4805-B808-7B80282E4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010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9D5D15E-A5DC-45D8-B336-C79E18E12E82}"/>
              </a:ext>
            </a:extLst>
          </p:cNvPr>
          <p:cNvSpPr/>
          <p:nvPr/>
        </p:nvSpPr>
        <p:spPr>
          <a:xfrm>
            <a:off x="3572759" y="569731"/>
            <a:ext cx="8619241" cy="3449721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B1FB9ACE-D4CC-4CE8-AB85-23CA96CF66E8}"/>
              </a:ext>
            </a:extLst>
          </p:cNvPr>
          <p:cNvSpPr/>
          <p:nvPr/>
        </p:nvSpPr>
        <p:spPr>
          <a:xfrm>
            <a:off x="-1" y="4239967"/>
            <a:ext cx="12192001" cy="650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3CACF7D-67D1-49E6-839D-12A3896EFE49}"/>
              </a:ext>
            </a:extLst>
          </p:cNvPr>
          <p:cNvSpPr/>
          <p:nvPr/>
        </p:nvSpPr>
        <p:spPr>
          <a:xfrm>
            <a:off x="14480" y="5199939"/>
            <a:ext cx="12192001" cy="1681331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AF4B020F-EF43-4494-9406-5780A6F92EB4}"/>
              </a:ext>
            </a:extLst>
          </p:cNvPr>
          <p:cNvSpPr/>
          <p:nvPr/>
        </p:nvSpPr>
        <p:spPr>
          <a:xfrm>
            <a:off x="-1" y="558660"/>
            <a:ext cx="4624417" cy="6299340"/>
          </a:xfrm>
          <a:custGeom>
            <a:avLst/>
            <a:gdLst>
              <a:gd name="connsiteX0" fmla="*/ 0 w 4884421"/>
              <a:gd name="connsiteY0" fmla="*/ 0 h 6858000"/>
              <a:gd name="connsiteX1" fmla="*/ 3912446 w 4884421"/>
              <a:gd name="connsiteY1" fmla="*/ 0 h 6858000"/>
              <a:gd name="connsiteX2" fmla="*/ 3933623 w 4884421"/>
              <a:gd name="connsiteY2" fmla="*/ 0 h 6858000"/>
              <a:gd name="connsiteX3" fmla="*/ 4356824 w 4884421"/>
              <a:gd name="connsiteY3" fmla="*/ 0 h 6858000"/>
              <a:gd name="connsiteX4" fmla="*/ 4359702 w 4884421"/>
              <a:gd name="connsiteY4" fmla="*/ 104603 h 6858000"/>
              <a:gd name="connsiteX5" fmla="*/ 4873621 w 4884421"/>
              <a:gd name="connsiteY5" fmla="*/ 6782918 h 6858000"/>
              <a:gd name="connsiteX6" fmla="*/ 4884421 w 4884421"/>
              <a:gd name="connsiteY6" fmla="*/ 6858000 h 6858000"/>
              <a:gd name="connsiteX7" fmla="*/ 3933623 w 4884421"/>
              <a:gd name="connsiteY7" fmla="*/ 6858000 h 6858000"/>
              <a:gd name="connsiteX8" fmla="*/ 3912446 w 4884421"/>
              <a:gd name="connsiteY8" fmla="*/ 6858000 h 6858000"/>
              <a:gd name="connsiteX9" fmla="*/ 0 w 4884421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84421" h="6858000">
                <a:moveTo>
                  <a:pt x="0" y="0"/>
                </a:moveTo>
                <a:lnTo>
                  <a:pt x="3912446" y="0"/>
                </a:lnTo>
                <a:lnTo>
                  <a:pt x="3933623" y="0"/>
                </a:lnTo>
                <a:lnTo>
                  <a:pt x="4356824" y="0"/>
                </a:lnTo>
                <a:lnTo>
                  <a:pt x="4359702" y="104603"/>
                </a:lnTo>
                <a:cubicBezTo>
                  <a:pt x="4434082" y="2612057"/>
                  <a:pt x="4615150" y="4896946"/>
                  <a:pt x="4873621" y="6782918"/>
                </a:cubicBezTo>
                <a:lnTo>
                  <a:pt x="4884421" y="6858000"/>
                </a:lnTo>
                <a:lnTo>
                  <a:pt x="3933623" y="6858000"/>
                </a:lnTo>
                <a:lnTo>
                  <a:pt x="391244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5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07A1FA49-A5FF-4E9E-8311-38F904C1C8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45570" b="8078"/>
          <a:stretch/>
        </p:blipFill>
        <p:spPr>
          <a:xfrm>
            <a:off x="304800" y="1455341"/>
            <a:ext cx="2515295" cy="5419091"/>
          </a:xfrm>
          <a:prstGeom prst="rect">
            <a:avLst/>
          </a:prstGeom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FDE4501D-47FD-4B42-9DE0-5DF470C4D8B6}"/>
              </a:ext>
            </a:extLst>
          </p:cNvPr>
          <p:cNvSpPr txBox="1"/>
          <p:nvPr/>
        </p:nvSpPr>
        <p:spPr>
          <a:xfrm>
            <a:off x="1895477" y="2461022"/>
            <a:ext cx="2368550" cy="5386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/>
                <a:uLnTx/>
                <a:uFillTx/>
                <a:latin typeface="Montserrat"/>
                <a:cs typeface="Poppins"/>
              </a:rPr>
              <a:t>€</a:t>
            </a:r>
            <a:r>
              <a:rPr lang="en-US" sz="2400" b="1" dirty="0">
                <a:solidFill>
                  <a:srgbClr val="002E5D"/>
                </a:solidFill>
                <a:latin typeface="Montserrat"/>
                <a:cs typeface="Poppins"/>
              </a:rPr>
              <a:t>761M</a:t>
            </a:r>
            <a:br>
              <a:rPr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cs typeface="Poppins" panose="00000500000000000000" pitchFamily="2" charset="0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/>
                <a:uLnTx/>
                <a:uFillTx/>
                <a:latin typeface="Montserrat"/>
                <a:cs typeface="Poppins"/>
              </a:rPr>
              <a:t>Revenue</a:t>
            </a:r>
            <a:r>
              <a:rPr lang="en-US" sz="1100" dirty="0">
                <a:solidFill>
                  <a:srgbClr val="002E5D"/>
                </a:solidFill>
                <a:latin typeface="Montserrat"/>
                <a:cs typeface="Poppins"/>
              </a:rPr>
              <a:t> in 2023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2E5D"/>
              </a:solidFill>
              <a:effectLst/>
              <a:uLnTx/>
              <a:uFillTx/>
              <a:latin typeface="Montserrat"/>
              <a:cs typeface="Poppin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6F7EE3A-274D-415B-8C41-31EBA8FB6D3A}"/>
              </a:ext>
            </a:extLst>
          </p:cNvPr>
          <p:cNvSpPr txBox="1"/>
          <p:nvPr/>
        </p:nvSpPr>
        <p:spPr>
          <a:xfrm>
            <a:off x="1895477" y="5305030"/>
            <a:ext cx="2368550" cy="5386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Located 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13 </a:t>
            </a:r>
            <a:r>
              <a:rPr lang="en-US" sz="1100" b="1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countries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2E5D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A5EBD997-3ADD-4FAD-B02F-0A7E208B4A6A}"/>
              </a:ext>
            </a:extLst>
          </p:cNvPr>
          <p:cNvGrpSpPr/>
          <p:nvPr/>
        </p:nvGrpSpPr>
        <p:grpSpPr>
          <a:xfrm>
            <a:off x="854167" y="2341088"/>
            <a:ext cx="778477" cy="778477"/>
            <a:chOff x="809023" y="2786937"/>
            <a:chExt cx="778477" cy="778477"/>
          </a:xfrm>
        </p:grpSpPr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D7A2E6B1-64F8-4BAF-92B3-C7EB16E086C0}"/>
                </a:ext>
              </a:extLst>
            </p:cNvPr>
            <p:cNvSpPr/>
            <p:nvPr/>
          </p:nvSpPr>
          <p:spPr>
            <a:xfrm>
              <a:off x="809023" y="2786937"/>
              <a:ext cx="778477" cy="7784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endParaRPr>
            </a:p>
          </p:txBody>
        </p:sp>
        <p:grpSp>
          <p:nvGrpSpPr>
            <p:cNvPr id="186" name="Graphic 184">
              <a:extLst>
                <a:ext uri="{FF2B5EF4-FFF2-40B4-BE49-F238E27FC236}">
                  <a16:creationId xmlns:a16="http://schemas.microsoft.com/office/drawing/2014/main" id="{AA76B58F-9060-426F-BDE0-173A6ADB2112}"/>
                </a:ext>
              </a:extLst>
            </p:cNvPr>
            <p:cNvGrpSpPr/>
            <p:nvPr/>
          </p:nvGrpSpPr>
          <p:grpSpPr>
            <a:xfrm>
              <a:off x="1013217" y="3003467"/>
              <a:ext cx="370089" cy="345416"/>
              <a:chOff x="2411211" y="2909474"/>
              <a:chExt cx="571500" cy="533400"/>
            </a:xfrm>
            <a:noFill/>
          </p:grpSpPr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EC8B3182-8611-47CC-966B-1C68DAD6D711}"/>
                  </a:ext>
                </a:extLst>
              </p:cNvPr>
              <p:cNvSpPr/>
              <p:nvPr/>
            </p:nvSpPr>
            <p:spPr>
              <a:xfrm>
                <a:off x="2411211" y="2966624"/>
                <a:ext cx="228600" cy="133350"/>
              </a:xfrm>
              <a:custGeom>
                <a:avLst/>
                <a:gdLst>
                  <a:gd name="connsiteX0" fmla="*/ 0 w 228600"/>
                  <a:gd name="connsiteY0" fmla="*/ 0 h 133350"/>
                  <a:gd name="connsiteX1" fmla="*/ 0 w 228600"/>
                  <a:gd name="connsiteY1" fmla="*/ 76200 h 133350"/>
                  <a:gd name="connsiteX2" fmla="*/ 114300 w 228600"/>
                  <a:gd name="connsiteY2" fmla="*/ 133350 h 133350"/>
                  <a:gd name="connsiteX3" fmla="*/ 228600 w 228600"/>
                  <a:gd name="connsiteY3" fmla="*/ 76200 h 133350"/>
                  <a:gd name="connsiteX4" fmla="*/ 228600 w 228600"/>
                  <a:gd name="connsiteY4" fmla="*/ 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133350">
                    <a:moveTo>
                      <a:pt x="0" y="0"/>
                    </a:moveTo>
                    <a:lnTo>
                      <a:pt x="0" y="76200"/>
                    </a:lnTo>
                    <a:cubicBezTo>
                      <a:pt x="0" y="107766"/>
                      <a:pt x="51178" y="133350"/>
                      <a:pt x="114300" y="133350"/>
                    </a:cubicBezTo>
                    <a:cubicBezTo>
                      <a:pt x="177422" y="133350"/>
                      <a:pt x="228600" y="107766"/>
                      <a:pt x="228600" y="76200"/>
                    </a:cubicBezTo>
                    <a:lnTo>
                      <a:pt x="228600" y="0"/>
                    </a:lnTo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CF3EBDD2-4754-449F-B6F8-146542BD546E}"/>
                  </a:ext>
                </a:extLst>
              </p:cNvPr>
              <p:cNvSpPr/>
              <p:nvPr/>
            </p:nvSpPr>
            <p:spPr>
              <a:xfrm>
                <a:off x="2411211" y="3042824"/>
                <a:ext cx="228600" cy="133350"/>
              </a:xfrm>
              <a:custGeom>
                <a:avLst/>
                <a:gdLst>
                  <a:gd name="connsiteX0" fmla="*/ 0 w 228600"/>
                  <a:gd name="connsiteY0" fmla="*/ 0 h 133350"/>
                  <a:gd name="connsiteX1" fmla="*/ 0 w 228600"/>
                  <a:gd name="connsiteY1" fmla="*/ 76200 h 133350"/>
                  <a:gd name="connsiteX2" fmla="*/ 114300 w 228600"/>
                  <a:gd name="connsiteY2" fmla="*/ 133350 h 133350"/>
                  <a:gd name="connsiteX3" fmla="*/ 228600 w 228600"/>
                  <a:gd name="connsiteY3" fmla="*/ 76200 h 133350"/>
                  <a:gd name="connsiteX4" fmla="*/ 228600 w 228600"/>
                  <a:gd name="connsiteY4" fmla="*/ 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133350">
                    <a:moveTo>
                      <a:pt x="0" y="0"/>
                    </a:moveTo>
                    <a:lnTo>
                      <a:pt x="0" y="76200"/>
                    </a:lnTo>
                    <a:cubicBezTo>
                      <a:pt x="0" y="107766"/>
                      <a:pt x="51178" y="133350"/>
                      <a:pt x="114300" y="133350"/>
                    </a:cubicBezTo>
                    <a:cubicBezTo>
                      <a:pt x="177422" y="133350"/>
                      <a:pt x="228600" y="107766"/>
                      <a:pt x="228600" y="76200"/>
                    </a:cubicBezTo>
                    <a:lnTo>
                      <a:pt x="228600" y="0"/>
                    </a:lnTo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A5586725-598B-41F6-A9DC-C46D7686B86E}"/>
                  </a:ext>
                </a:extLst>
              </p:cNvPr>
              <p:cNvSpPr/>
              <p:nvPr/>
            </p:nvSpPr>
            <p:spPr>
              <a:xfrm>
                <a:off x="2411211" y="3119024"/>
                <a:ext cx="114300" cy="133350"/>
              </a:xfrm>
              <a:custGeom>
                <a:avLst/>
                <a:gdLst>
                  <a:gd name="connsiteX0" fmla="*/ 0 w 114300"/>
                  <a:gd name="connsiteY0" fmla="*/ 0 h 133350"/>
                  <a:gd name="connsiteX1" fmla="*/ 0 w 114300"/>
                  <a:gd name="connsiteY1" fmla="*/ 76200 h 133350"/>
                  <a:gd name="connsiteX2" fmla="*/ 114300 w 114300"/>
                  <a:gd name="connsiteY2" fmla="*/ 13335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 h="133350">
                    <a:moveTo>
                      <a:pt x="0" y="0"/>
                    </a:moveTo>
                    <a:lnTo>
                      <a:pt x="0" y="76200"/>
                    </a:lnTo>
                    <a:cubicBezTo>
                      <a:pt x="0" y="107766"/>
                      <a:pt x="51178" y="133350"/>
                      <a:pt x="114300" y="133350"/>
                    </a:cubicBezTo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2192D762-F92B-4A5C-9BB5-4D37264FBBEA}"/>
                  </a:ext>
                </a:extLst>
              </p:cNvPr>
              <p:cNvSpPr/>
              <p:nvPr/>
            </p:nvSpPr>
            <p:spPr>
              <a:xfrm>
                <a:off x="2411211" y="3195224"/>
                <a:ext cx="114300" cy="133350"/>
              </a:xfrm>
              <a:custGeom>
                <a:avLst/>
                <a:gdLst>
                  <a:gd name="connsiteX0" fmla="*/ 0 w 114300"/>
                  <a:gd name="connsiteY0" fmla="*/ 0 h 133350"/>
                  <a:gd name="connsiteX1" fmla="*/ 0 w 114300"/>
                  <a:gd name="connsiteY1" fmla="*/ 76200 h 133350"/>
                  <a:gd name="connsiteX2" fmla="*/ 114300 w 114300"/>
                  <a:gd name="connsiteY2" fmla="*/ 13335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 h="133350">
                    <a:moveTo>
                      <a:pt x="0" y="0"/>
                    </a:moveTo>
                    <a:lnTo>
                      <a:pt x="0" y="76200"/>
                    </a:lnTo>
                    <a:cubicBezTo>
                      <a:pt x="0" y="107766"/>
                      <a:pt x="51178" y="133350"/>
                      <a:pt x="114300" y="133350"/>
                    </a:cubicBezTo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4133B96-5CF7-42B0-986F-029AF62C8783}"/>
                  </a:ext>
                </a:extLst>
              </p:cNvPr>
              <p:cNvSpPr/>
              <p:nvPr/>
            </p:nvSpPr>
            <p:spPr>
              <a:xfrm>
                <a:off x="2411211" y="2909474"/>
                <a:ext cx="228600" cy="114300"/>
              </a:xfrm>
              <a:custGeom>
                <a:avLst/>
                <a:gdLst>
                  <a:gd name="connsiteX0" fmla="*/ 228600 w 228600"/>
                  <a:gd name="connsiteY0" fmla="*/ 57150 h 114300"/>
                  <a:gd name="connsiteX1" fmla="*/ 114300 w 228600"/>
                  <a:gd name="connsiteY1" fmla="*/ 114300 h 114300"/>
                  <a:gd name="connsiteX2" fmla="*/ 0 w 228600"/>
                  <a:gd name="connsiteY2" fmla="*/ 57150 h 114300"/>
                  <a:gd name="connsiteX3" fmla="*/ 114300 w 228600"/>
                  <a:gd name="connsiteY3" fmla="*/ 0 h 114300"/>
                  <a:gd name="connsiteX4" fmla="*/ 228600 w 228600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114300">
                    <a:moveTo>
                      <a:pt x="228600" y="57150"/>
                    </a:moveTo>
                    <a:cubicBezTo>
                      <a:pt x="228600" y="88713"/>
                      <a:pt x="177426" y="114300"/>
                      <a:pt x="114300" y="114300"/>
                    </a:cubicBezTo>
                    <a:cubicBezTo>
                      <a:pt x="51174" y="114300"/>
                      <a:pt x="0" y="88713"/>
                      <a:pt x="0" y="57150"/>
                    </a:cubicBezTo>
                    <a:cubicBezTo>
                      <a:pt x="0" y="25587"/>
                      <a:pt x="51174" y="0"/>
                      <a:pt x="114300" y="0"/>
                    </a:cubicBezTo>
                    <a:cubicBezTo>
                      <a:pt x="177426" y="0"/>
                      <a:pt x="228600" y="25587"/>
                      <a:pt x="228600" y="57150"/>
                    </a:cubicBezTo>
                    <a:close/>
                  </a:path>
                </a:pathLst>
              </a:custGeom>
              <a:noFill/>
              <a:ln w="12700" cap="sq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59E29BB7-E7B9-4CAA-BA06-EFEECC2244E5}"/>
                  </a:ext>
                </a:extLst>
              </p:cNvPr>
              <p:cNvSpPr/>
              <p:nvPr/>
            </p:nvSpPr>
            <p:spPr>
              <a:xfrm>
                <a:off x="2754111" y="3042824"/>
                <a:ext cx="228600" cy="133350"/>
              </a:xfrm>
              <a:custGeom>
                <a:avLst/>
                <a:gdLst>
                  <a:gd name="connsiteX0" fmla="*/ 0 w 228600"/>
                  <a:gd name="connsiteY0" fmla="*/ 0 h 133350"/>
                  <a:gd name="connsiteX1" fmla="*/ 0 w 228600"/>
                  <a:gd name="connsiteY1" fmla="*/ 76200 h 133350"/>
                  <a:gd name="connsiteX2" fmla="*/ 114300 w 228600"/>
                  <a:gd name="connsiteY2" fmla="*/ 133350 h 133350"/>
                  <a:gd name="connsiteX3" fmla="*/ 228600 w 228600"/>
                  <a:gd name="connsiteY3" fmla="*/ 76200 h 133350"/>
                  <a:gd name="connsiteX4" fmla="*/ 228600 w 228600"/>
                  <a:gd name="connsiteY4" fmla="*/ 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133350">
                    <a:moveTo>
                      <a:pt x="0" y="0"/>
                    </a:moveTo>
                    <a:lnTo>
                      <a:pt x="0" y="76200"/>
                    </a:lnTo>
                    <a:cubicBezTo>
                      <a:pt x="0" y="107766"/>
                      <a:pt x="51178" y="133350"/>
                      <a:pt x="114300" y="133350"/>
                    </a:cubicBezTo>
                    <a:cubicBezTo>
                      <a:pt x="177422" y="133350"/>
                      <a:pt x="228600" y="107766"/>
                      <a:pt x="228600" y="76200"/>
                    </a:cubicBezTo>
                    <a:lnTo>
                      <a:pt x="228600" y="0"/>
                    </a:lnTo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A46ACCB4-A0D4-4F0F-8280-5BBAEF0E3E53}"/>
                  </a:ext>
                </a:extLst>
              </p:cNvPr>
              <p:cNvSpPr/>
              <p:nvPr/>
            </p:nvSpPr>
            <p:spPr>
              <a:xfrm>
                <a:off x="2868411" y="3119024"/>
                <a:ext cx="114300" cy="133350"/>
              </a:xfrm>
              <a:custGeom>
                <a:avLst/>
                <a:gdLst>
                  <a:gd name="connsiteX0" fmla="*/ 0 w 114300"/>
                  <a:gd name="connsiteY0" fmla="*/ 133350 h 133350"/>
                  <a:gd name="connsiteX1" fmla="*/ 114300 w 114300"/>
                  <a:gd name="connsiteY1" fmla="*/ 76200 h 133350"/>
                  <a:gd name="connsiteX2" fmla="*/ 114300 w 114300"/>
                  <a:gd name="connsiteY2" fmla="*/ 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 h="133350">
                    <a:moveTo>
                      <a:pt x="0" y="133350"/>
                    </a:moveTo>
                    <a:cubicBezTo>
                      <a:pt x="63122" y="133350"/>
                      <a:pt x="114300" y="107766"/>
                      <a:pt x="114300" y="76200"/>
                    </a:cubicBezTo>
                    <a:lnTo>
                      <a:pt x="114300" y="0"/>
                    </a:lnTo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6B4BC5B2-7E6D-4A20-B3B2-370B0EC676AC}"/>
                  </a:ext>
                </a:extLst>
              </p:cNvPr>
              <p:cNvSpPr/>
              <p:nvPr/>
            </p:nvSpPr>
            <p:spPr>
              <a:xfrm>
                <a:off x="2868411" y="3195224"/>
                <a:ext cx="114300" cy="133350"/>
              </a:xfrm>
              <a:custGeom>
                <a:avLst/>
                <a:gdLst>
                  <a:gd name="connsiteX0" fmla="*/ 0 w 114300"/>
                  <a:gd name="connsiteY0" fmla="*/ 133350 h 133350"/>
                  <a:gd name="connsiteX1" fmla="*/ 114300 w 114300"/>
                  <a:gd name="connsiteY1" fmla="*/ 76200 h 133350"/>
                  <a:gd name="connsiteX2" fmla="*/ 114300 w 114300"/>
                  <a:gd name="connsiteY2" fmla="*/ 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 h="133350">
                    <a:moveTo>
                      <a:pt x="0" y="133350"/>
                    </a:moveTo>
                    <a:cubicBezTo>
                      <a:pt x="63122" y="133350"/>
                      <a:pt x="114300" y="107766"/>
                      <a:pt x="114300" y="76200"/>
                    </a:cubicBezTo>
                    <a:lnTo>
                      <a:pt x="114300" y="0"/>
                    </a:lnTo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781F8ECA-8908-4B70-9CFA-C72D4A2EF025}"/>
                  </a:ext>
                </a:extLst>
              </p:cNvPr>
              <p:cNvSpPr/>
              <p:nvPr/>
            </p:nvSpPr>
            <p:spPr>
              <a:xfrm>
                <a:off x="2754111" y="2985674"/>
                <a:ext cx="228600" cy="114300"/>
              </a:xfrm>
              <a:custGeom>
                <a:avLst/>
                <a:gdLst>
                  <a:gd name="connsiteX0" fmla="*/ 228600 w 228600"/>
                  <a:gd name="connsiteY0" fmla="*/ 57150 h 114300"/>
                  <a:gd name="connsiteX1" fmla="*/ 114300 w 228600"/>
                  <a:gd name="connsiteY1" fmla="*/ 114300 h 114300"/>
                  <a:gd name="connsiteX2" fmla="*/ 0 w 228600"/>
                  <a:gd name="connsiteY2" fmla="*/ 57150 h 114300"/>
                  <a:gd name="connsiteX3" fmla="*/ 114300 w 228600"/>
                  <a:gd name="connsiteY3" fmla="*/ 0 h 114300"/>
                  <a:gd name="connsiteX4" fmla="*/ 228600 w 228600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114300">
                    <a:moveTo>
                      <a:pt x="228600" y="57150"/>
                    </a:moveTo>
                    <a:cubicBezTo>
                      <a:pt x="228600" y="88713"/>
                      <a:pt x="177426" y="114300"/>
                      <a:pt x="114300" y="114300"/>
                    </a:cubicBezTo>
                    <a:cubicBezTo>
                      <a:pt x="51174" y="114300"/>
                      <a:pt x="0" y="88713"/>
                      <a:pt x="0" y="57150"/>
                    </a:cubicBezTo>
                    <a:cubicBezTo>
                      <a:pt x="0" y="25587"/>
                      <a:pt x="51174" y="0"/>
                      <a:pt x="114300" y="0"/>
                    </a:cubicBezTo>
                    <a:cubicBezTo>
                      <a:pt x="177426" y="0"/>
                      <a:pt x="228600" y="25587"/>
                      <a:pt x="228600" y="57150"/>
                    </a:cubicBezTo>
                    <a:close/>
                  </a:path>
                </a:pathLst>
              </a:custGeom>
              <a:noFill/>
              <a:ln w="12700" cap="sq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89EBFCA8-F77B-48E8-A9B8-BCDA1A0C8955}"/>
                  </a:ext>
                </a:extLst>
              </p:cNvPr>
              <p:cNvSpPr/>
              <p:nvPr/>
            </p:nvSpPr>
            <p:spPr>
              <a:xfrm>
                <a:off x="2582661" y="3233324"/>
                <a:ext cx="228600" cy="133350"/>
              </a:xfrm>
              <a:custGeom>
                <a:avLst/>
                <a:gdLst>
                  <a:gd name="connsiteX0" fmla="*/ 0 w 228600"/>
                  <a:gd name="connsiteY0" fmla="*/ 0 h 133350"/>
                  <a:gd name="connsiteX1" fmla="*/ 0 w 228600"/>
                  <a:gd name="connsiteY1" fmla="*/ 76200 h 133350"/>
                  <a:gd name="connsiteX2" fmla="*/ 114300 w 228600"/>
                  <a:gd name="connsiteY2" fmla="*/ 133350 h 133350"/>
                  <a:gd name="connsiteX3" fmla="*/ 228600 w 228600"/>
                  <a:gd name="connsiteY3" fmla="*/ 76200 h 133350"/>
                  <a:gd name="connsiteX4" fmla="*/ 228600 w 228600"/>
                  <a:gd name="connsiteY4" fmla="*/ 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133350">
                    <a:moveTo>
                      <a:pt x="0" y="0"/>
                    </a:moveTo>
                    <a:lnTo>
                      <a:pt x="0" y="76200"/>
                    </a:lnTo>
                    <a:cubicBezTo>
                      <a:pt x="0" y="107766"/>
                      <a:pt x="51178" y="133350"/>
                      <a:pt x="114300" y="133350"/>
                    </a:cubicBezTo>
                    <a:cubicBezTo>
                      <a:pt x="177422" y="133350"/>
                      <a:pt x="228600" y="107766"/>
                      <a:pt x="228600" y="76200"/>
                    </a:cubicBezTo>
                    <a:lnTo>
                      <a:pt x="228600" y="0"/>
                    </a:lnTo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F3372C1A-C294-4B33-A70D-801F4F5C7F68}"/>
                  </a:ext>
                </a:extLst>
              </p:cNvPr>
              <p:cNvSpPr/>
              <p:nvPr/>
            </p:nvSpPr>
            <p:spPr>
              <a:xfrm>
                <a:off x="2582661" y="3309524"/>
                <a:ext cx="228600" cy="133350"/>
              </a:xfrm>
              <a:custGeom>
                <a:avLst/>
                <a:gdLst>
                  <a:gd name="connsiteX0" fmla="*/ 0 w 228600"/>
                  <a:gd name="connsiteY0" fmla="*/ 0 h 133350"/>
                  <a:gd name="connsiteX1" fmla="*/ 0 w 228600"/>
                  <a:gd name="connsiteY1" fmla="*/ 76200 h 133350"/>
                  <a:gd name="connsiteX2" fmla="*/ 114300 w 228600"/>
                  <a:gd name="connsiteY2" fmla="*/ 133350 h 133350"/>
                  <a:gd name="connsiteX3" fmla="*/ 228600 w 228600"/>
                  <a:gd name="connsiteY3" fmla="*/ 76200 h 133350"/>
                  <a:gd name="connsiteX4" fmla="*/ 228600 w 228600"/>
                  <a:gd name="connsiteY4" fmla="*/ 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133350">
                    <a:moveTo>
                      <a:pt x="0" y="0"/>
                    </a:moveTo>
                    <a:lnTo>
                      <a:pt x="0" y="76200"/>
                    </a:lnTo>
                    <a:cubicBezTo>
                      <a:pt x="0" y="107766"/>
                      <a:pt x="51178" y="133350"/>
                      <a:pt x="114300" y="133350"/>
                    </a:cubicBezTo>
                    <a:cubicBezTo>
                      <a:pt x="177422" y="133350"/>
                      <a:pt x="228600" y="107766"/>
                      <a:pt x="228600" y="76200"/>
                    </a:cubicBezTo>
                    <a:lnTo>
                      <a:pt x="228600" y="0"/>
                    </a:lnTo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A302768A-AAEC-4F86-976F-DD5EB7E7B190}"/>
                  </a:ext>
                </a:extLst>
              </p:cNvPr>
              <p:cNvSpPr/>
              <p:nvPr/>
            </p:nvSpPr>
            <p:spPr>
              <a:xfrm>
                <a:off x="2582661" y="3176174"/>
                <a:ext cx="228600" cy="114300"/>
              </a:xfrm>
              <a:custGeom>
                <a:avLst/>
                <a:gdLst>
                  <a:gd name="connsiteX0" fmla="*/ 228600 w 228600"/>
                  <a:gd name="connsiteY0" fmla="*/ 57150 h 114300"/>
                  <a:gd name="connsiteX1" fmla="*/ 114300 w 228600"/>
                  <a:gd name="connsiteY1" fmla="*/ 114300 h 114300"/>
                  <a:gd name="connsiteX2" fmla="*/ 0 w 228600"/>
                  <a:gd name="connsiteY2" fmla="*/ 57150 h 114300"/>
                  <a:gd name="connsiteX3" fmla="*/ 114300 w 228600"/>
                  <a:gd name="connsiteY3" fmla="*/ 0 h 114300"/>
                  <a:gd name="connsiteX4" fmla="*/ 228600 w 228600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114300">
                    <a:moveTo>
                      <a:pt x="228600" y="57150"/>
                    </a:moveTo>
                    <a:cubicBezTo>
                      <a:pt x="228600" y="88713"/>
                      <a:pt x="177426" y="114300"/>
                      <a:pt x="114300" y="114300"/>
                    </a:cubicBezTo>
                    <a:cubicBezTo>
                      <a:pt x="51174" y="114300"/>
                      <a:pt x="0" y="88713"/>
                      <a:pt x="0" y="57150"/>
                    </a:cubicBezTo>
                    <a:cubicBezTo>
                      <a:pt x="0" y="25587"/>
                      <a:pt x="51174" y="0"/>
                      <a:pt x="114300" y="0"/>
                    </a:cubicBezTo>
                    <a:cubicBezTo>
                      <a:pt x="177426" y="0"/>
                      <a:pt x="228600" y="25587"/>
                      <a:pt x="228600" y="57150"/>
                    </a:cubicBezTo>
                    <a:close/>
                  </a:path>
                </a:pathLst>
              </a:custGeom>
              <a:noFill/>
              <a:ln w="12700" cap="sq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4C286859-01EB-41A2-8FC7-287E7C2D8D7E}"/>
              </a:ext>
            </a:extLst>
          </p:cNvPr>
          <p:cNvCxnSpPr>
            <a:cxnSpLocks/>
          </p:cNvCxnSpPr>
          <p:nvPr/>
        </p:nvCxnSpPr>
        <p:spPr>
          <a:xfrm>
            <a:off x="629161" y="3425082"/>
            <a:ext cx="3394665" cy="0"/>
          </a:xfrm>
          <a:prstGeom prst="line">
            <a:avLst/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2B36DDA6-7E4F-4FB2-8159-39D351B1E38F}"/>
              </a:ext>
            </a:extLst>
          </p:cNvPr>
          <p:cNvCxnSpPr>
            <a:cxnSpLocks/>
          </p:cNvCxnSpPr>
          <p:nvPr/>
        </p:nvCxnSpPr>
        <p:spPr>
          <a:xfrm>
            <a:off x="629161" y="4864791"/>
            <a:ext cx="3394665" cy="0"/>
          </a:xfrm>
          <a:prstGeom prst="line">
            <a:avLst/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2CED233A-B977-4F4B-A2CD-8E2C40C2AA36}"/>
              </a:ext>
            </a:extLst>
          </p:cNvPr>
          <p:cNvSpPr txBox="1"/>
          <p:nvPr/>
        </p:nvSpPr>
        <p:spPr>
          <a:xfrm>
            <a:off x="854167" y="863910"/>
            <a:ext cx="2990337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" panose="00000500000000000000" pitchFamily="2" charset="0"/>
              </a:rPr>
              <a:t>An international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" panose="00000500000000000000" pitchFamily="2" charset="0"/>
              </a:rPr>
              <a:t>,</a:t>
            </a:r>
            <a:b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" panose="00000500000000000000" pitchFamily="2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" panose="00000500000000000000" pitchFamily="2" charset="0"/>
              </a:rPr>
              <a:t>tech &amp; industrial midcap</a:t>
            </a: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0EC37D04-5BB0-49A2-9DB9-2FF27553F436}"/>
              </a:ext>
            </a:extLst>
          </p:cNvPr>
          <p:cNvGrpSpPr/>
          <p:nvPr/>
        </p:nvGrpSpPr>
        <p:grpSpPr>
          <a:xfrm>
            <a:off x="11018528" y="5312416"/>
            <a:ext cx="1055800" cy="682238"/>
            <a:chOff x="8610274" y="4955650"/>
            <a:chExt cx="1055800" cy="682238"/>
          </a:xfrm>
        </p:grpSpPr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BC5AF13F-5248-459B-87C7-484B6F21B83E}"/>
                </a:ext>
              </a:extLst>
            </p:cNvPr>
            <p:cNvSpPr txBox="1"/>
            <p:nvPr/>
          </p:nvSpPr>
          <p:spPr>
            <a:xfrm>
              <a:off x="8610274" y="4955650"/>
              <a:ext cx="792000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rPr>
                <a:t>APAC</a:t>
              </a: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rPr>
                <a:t> </a:t>
              </a:r>
            </a:p>
          </p:txBody>
        </p: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771BB0A2-9AC7-4B73-8B64-6C7CB271209A}"/>
                </a:ext>
              </a:extLst>
            </p:cNvPr>
            <p:cNvSpPr txBox="1"/>
            <p:nvPr/>
          </p:nvSpPr>
          <p:spPr>
            <a:xfrm>
              <a:off x="8873871" y="5263427"/>
              <a:ext cx="792203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rPr>
                <a:t>SINGAPORE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rPr>
                <a:t>CHINA</a:t>
              </a:r>
            </a:p>
          </p:txBody>
        </p:sp>
        <p:grpSp>
          <p:nvGrpSpPr>
            <p:cNvPr id="58" name="Graphic 56">
              <a:extLst>
                <a:ext uri="{FF2B5EF4-FFF2-40B4-BE49-F238E27FC236}">
                  <a16:creationId xmlns:a16="http://schemas.microsoft.com/office/drawing/2014/main" id="{C7A559F1-657B-470B-8281-81EC73C9456C}"/>
                </a:ext>
              </a:extLst>
            </p:cNvPr>
            <p:cNvGrpSpPr/>
            <p:nvPr/>
          </p:nvGrpSpPr>
          <p:grpSpPr>
            <a:xfrm>
              <a:off x="8610274" y="5266132"/>
              <a:ext cx="151820" cy="113865"/>
              <a:chOff x="5867400" y="3257550"/>
              <a:chExt cx="457200" cy="342900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F5F87946-547F-4CD4-9424-810BFB6B6A0D}"/>
                  </a:ext>
                </a:extLst>
              </p:cNvPr>
              <p:cNvSpPr/>
              <p:nvPr/>
            </p:nvSpPr>
            <p:spPr>
              <a:xfrm>
                <a:off x="5867400" y="3429000"/>
                <a:ext cx="457200" cy="171450"/>
              </a:xfrm>
              <a:custGeom>
                <a:avLst/>
                <a:gdLst>
                  <a:gd name="connsiteX0" fmla="*/ 457200 w 457200"/>
                  <a:gd name="connsiteY0" fmla="*/ 152400 h 171450"/>
                  <a:gd name="connsiteX1" fmla="*/ 438150 w 457200"/>
                  <a:gd name="connsiteY1" fmla="*/ 171450 h 171450"/>
                  <a:gd name="connsiteX2" fmla="*/ 19050 w 457200"/>
                  <a:gd name="connsiteY2" fmla="*/ 171450 h 171450"/>
                  <a:gd name="connsiteX3" fmla="*/ 0 w 457200"/>
                  <a:gd name="connsiteY3" fmla="*/ 152400 h 171450"/>
                  <a:gd name="connsiteX4" fmla="*/ 0 w 457200"/>
                  <a:gd name="connsiteY4" fmla="*/ 0 h 171450"/>
                  <a:gd name="connsiteX5" fmla="*/ 457200 w 457200"/>
                  <a:gd name="connsiteY5" fmla="*/ 0 h 171450"/>
                  <a:gd name="connsiteX6" fmla="*/ 457200 w 457200"/>
                  <a:gd name="connsiteY6" fmla="*/ 15240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7200" h="171450">
                    <a:moveTo>
                      <a:pt x="457200" y="152400"/>
                    </a:moveTo>
                    <a:cubicBezTo>
                      <a:pt x="457200" y="162925"/>
                      <a:pt x="448675" y="171450"/>
                      <a:pt x="438150" y="171450"/>
                    </a:cubicBezTo>
                    <a:lnTo>
                      <a:pt x="19050" y="171450"/>
                    </a:lnTo>
                    <a:cubicBezTo>
                      <a:pt x="8525" y="171450"/>
                      <a:pt x="0" y="162925"/>
                      <a:pt x="0" y="152400"/>
                    </a:cubicBezTo>
                    <a:lnTo>
                      <a:pt x="0" y="0"/>
                    </a:lnTo>
                    <a:lnTo>
                      <a:pt x="457200" y="0"/>
                    </a:lnTo>
                    <a:lnTo>
                      <a:pt x="457200" y="152400"/>
                    </a:ln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D504739-93E6-4D2E-B5AB-2DABA2EE2D6F}"/>
                  </a:ext>
                </a:extLst>
              </p:cNvPr>
              <p:cNvSpPr/>
              <p:nvPr/>
            </p:nvSpPr>
            <p:spPr>
              <a:xfrm>
                <a:off x="5867400" y="3257550"/>
                <a:ext cx="457200" cy="171450"/>
              </a:xfrm>
              <a:custGeom>
                <a:avLst/>
                <a:gdLst>
                  <a:gd name="connsiteX0" fmla="*/ 457200 w 457200"/>
                  <a:gd name="connsiteY0" fmla="*/ 171450 h 171450"/>
                  <a:gd name="connsiteX1" fmla="*/ 0 w 457200"/>
                  <a:gd name="connsiteY1" fmla="*/ 171450 h 171450"/>
                  <a:gd name="connsiteX2" fmla="*/ 0 w 457200"/>
                  <a:gd name="connsiteY2" fmla="*/ 19050 h 171450"/>
                  <a:gd name="connsiteX3" fmla="*/ 19050 w 457200"/>
                  <a:gd name="connsiteY3" fmla="*/ 0 h 171450"/>
                  <a:gd name="connsiteX4" fmla="*/ 438150 w 457200"/>
                  <a:gd name="connsiteY4" fmla="*/ 0 h 171450"/>
                  <a:gd name="connsiteX5" fmla="*/ 457200 w 457200"/>
                  <a:gd name="connsiteY5" fmla="*/ 19050 h 171450"/>
                  <a:gd name="connsiteX6" fmla="*/ 457200 w 457200"/>
                  <a:gd name="connsiteY6" fmla="*/ 17145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7200" h="171450">
                    <a:moveTo>
                      <a:pt x="457200" y="171450"/>
                    </a:moveTo>
                    <a:lnTo>
                      <a:pt x="0" y="171450"/>
                    </a:lnTo>
                    <a:lnTo>
                      <a:pt x="0" y="19050"/>
                    </a:lnTo>
                    <a:cubicBezTo>
                      <a:pt x="0" y="8525"/>
                      <a:pt x="8525" y="0"/>
                      <a:pt x="19050" y="0"/>
                    </a:cubicBezTo>
                    <a:lnTo>
                      <a:pt x="438150" y="0"/>
                    </a:lnTo>
                    <a:cubicBezTo>
                      <a:pt x="448675" y="0"/>
                      <a:pt x="457200" y="8525"/>
                      <a:pt x="457200" y="19050"/>
                    </a:cubicBezTo>
                    <a:lnTo>
                      <a:pt x="457200" y="171450"/>
                    </a:lnTo>
                    <a:close/>
                  </a:path>
                </a:pathLst>
              </a:custGeom>
              <a:solidFill>
                <a:srgbClr val="EA2C3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81915ED-0DDE-486D-A25B-49F929802D85}"/>
                  </a:ext>
                </a:extLst>
              </p:cNvPr>
              <p:cNvSpPr/>
              <p:nvPr/>
            </p:nvSpPr>
            <p:spPr>
              <a:xfrm>
                <a:off x="5905500" y="3295650"/>
                <a:ext cx="76200" cy="114300"/>
              </a:xfrm>
              <a:custGeom>
                <a:avLst/>
                <a:gdLst>
                  <a:gd name="connsiteX0" fmla="*/ 38100 w 76200"/>
                  <a:gd name="connsiteY0" fmla="*/ 57150 h 114300"/>
                  <a:gd name="connsiteX1" fmla="*/ 76200 w 76200"/>
                  <a:gd name="connsiteY1" fmla="*/ 3496 h 114300"/>
                  <a:gd name="connsiteX2" fmla="*/ 57150 w 76200"/>
                  <a:gd name="connsiteY2" fmla="*/ 0 h 114300"/>
                  <a:gd name="connsiteX3" fmla="*/ 0 w 76200"/>
                  <a:gd name="connsiteY3" fmla="*/ 57150 h 114300"/>
                  <a:gd name="connsiteX4" fmla="*/ 57150 w 76200"/>
                  <a:gd name="connsiteY4" fmla="*/ 114300 h 114300"/>
                  <a:gd name="connsiteX5" fmla="*/ 76200 w 76200"/>
                  <a:gd name="connsiteY5" fmla="*/ 110804 h 114300"/>
                  <a:gd name="connsiteX6" fmla="*/ 38100 w 76200"/>
                  <a:gd name="connsiteY6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200" h="114300">
                    <a:moveTo>
                      <a:pt x="38100" y="57150"/>
                    </a:moveTo>
                    <a:cubicBezTo>
                      <a:pt x="38100" y="32318"/>
                      <a:pt x="54054" y="11382"/>
                      <a:pt x="76200" y="3496"/>
                    </a:cubicBezTo>
                    <a:cubicBezTo>
                      <a:pt x="70209" y="1381"/>
                      <a:pt x="63865" y="0"/>
                      <a:pt x="57150" y="0"/>
                    </a:cubicBezTo>
                    <a:cubicBezTo>
                      <a:pt x="25594" y="0"/>
                      <a:pt x="0" y="25603"/>
                      <a:pt x="0" y="57150"/>
                    </a:cubicBezTo>
                    <a:cubicBezTo>
                      <a:pt x="0" y="88706"/>
                      <a:pt x="25594" y="114300"/>
                      <a:pt x="57150" y="114300"/>
                    </a:cubicBezTo>
                    <a:cubicBezTo>
                      <a:pt x="63865" y="114300"/>
                      <a:pt x="70209" y="112919"/>
                      <a:pt x="76200" y="110804"/>
                    </a:cubicBezTo>
                    <a:cubicBezTo>
                      <a:pt x="54054" y="102918"/>
                      <a:pt x="38100" y="81982"/>
                      <a:pt x="38100" y="571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86BA7A7-92AB-4EF6-8EFE-AE29F029E317}"/>
                  </a:ext>
                </a:extLst>
              </p:cNvPr>
              <p:cNvSpPr/>
              <p:nvPr/>
            </p:nvSpPr>
            <p:spPr>
              <a:xfrm>
                <a:off x="6038850" y="3295650"/>
                <a:ext cx="19050" cy="19050"/>
              </a:xfrm>
              <a:custGeom>
                <a:avLst/>
                <a:gdLst>
                  <a:gd name="connsiteX0" fmla="*/ 19050 w 19050"/>
                  <a:gd name="connsiteY0" fmla="*/ 9525 h 19050"/>
                  <a:gd name="connsiteX1" fmla="*/ 9525 w 19050"/>
                  <a:gd name="connsiteY1" fmla="*/ 19050 h 19050"/>
                  <a:gd name="connsiteX2" fmla="*/ 0 w 19050"/>
                  <a:gd name="connsiteY2" fmla="*/ 9525 h 19050"/>
                  <a:gd name="connsiteX3" fmla="*/ 9525 w 19050"/>
                  <a:gd name="connsiteY3" fmla="*/ 0 h 19050"/>
                  <a:gd name="connsiteX4" fmla="*/ 19050 w 19050"/>
                  <a:gd name="connsiteY4" fmla="*/ 952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9050" y="9525"/>
                    </a:moveTo>
                    <a:cubicBezTo>
                      <a:pt x="19050" y="14786"/>
                      <a:pt x="14786" y="19050"/>
                      <a:pt x="9525" y="19050"/>
                    </a:cubicBezTo>
                    <a:cubicBezTo>
                      <a:pt x="4264" y="19050"/>
                      <a:pt x="0" y="14786"/>
                      <a:pt x="0" y="9525"/>
                    </a:cubicBezTo>
                    <a:cubicBezTo>
                      <a:pt x="0" y="4264"/>
                      <a:pt x="4264" y="0"/>
                      <a:pt x="9525" y="0"/>
                    </a:cubicBezTo>
                    <a:cubicBezTo>
                      <a:pt x="14786" y="0"/>
                      <a:pt x="19050" y="4264"/>
                      <a:pt x="19050" y="9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DDB1D1C1-C88E-48C6-8239-00BF41710834}"/>
                  </a:ext>
                </a:extLst>
              </p:cNvPr>
              <p:cNvSpPr/>
              <p:nvPr/>
            </p:nvSpPr>
            <p:spPr>
              <a:xfrm>
                <a:off x="6038850" y="3371850"/>
                <a:ext cx="19050" cy="19050"/>
              </a:xfrm>
              <a:custGeom>
                <a:avLst/>
                <a:gdLst>
                  <a:gd name="connsiteX0" fmla="*/ 19050 w 19050"/>
                  <a:gd name="connsiteY0" fmla="*/ 9525 h 19050"/>
                  <a:gd name="connsiteX1" fmla="*/ 9525 w 19050"/>
                  <a:gd name="connsiteY1" fmla="*/ 19050 h 19050"/>
                  <a:gd name="connsiteX2" fmla="*/ 0 w 19050"/>
                  <a:gd name="connsiteY2" fmla="*/ 9525 h 19050"/>
                  <a:gd name="connsiteX3" fmla="*/ 9525 w 19050"/>
                  <a:gd name="connsiteY3" fmla="*/ 0 h 19050"/>
                  <a:gd name="connsiteX4" fmla="*/ 19050 w 19050"/>
                  <a:gd name="connsiteY4" fmla="*/ 952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9050" y="9525"/>
                    </a:moveTo>
                    <a:cubicBezTo>
                      <a:pt x="19050" y="14786"/>
                      <a:pt x="14786" y="19050"/>
                      <a:pt x="9525" y="19050"/>
                    </a:cubicBezTo>
                    <a:cubicBezTo>
                      <a:pt x="4264" y="19050"/>
                      <a:pt x="0" y="14786"/>
                      <a:pt x="0" y="9525"/>
                    </a:cubicBezTo>
                    <a:cubicBezTo>
                      <a:pt x="0" y="4264"/>
                      <a:pt x="4264" y="0"/>
                      <a:pt x="9525" y="0"/>
                    </a:cubicBezTo>
                    <a:cubicBezTo>
                      <a:pt x="14786" y="0"/>
                      <a:pt x="19050" y="4264"/>
                      <a:pt x="19050" y="9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56FEF37-ECE7-4D00-8CF3-9721D2AD3D4E}"/>
                  </a:ext>
                </a:extLst>
              </p:cNvPr>
              <p:cNvSpPr/>
              <p:nvPr/>
            </p:nvSpPr>
            <p:spPr>
              <a:xfrm>
                <a:off x="6000750" y="3352800"/>
                <a:ext cx="19050" cy="19069"/>
              </a:xfrm>
              <a:custGeom>
                <a:avLst/>
                <a:gdLst>
                  <a:gd name="connsiteX0" fmla="*/ 19050 w 19050"/>
                  <a:gd name="connsiteY0" fmla="*/ 9535 h 19069"/>
                  <a:gd name="connsiteX1" fmla="*/ 9525 w 19050"/>
                  <a:gd name="connsiteY1" fmla="*/ 19069 h 19069"/>
                  <a:gd name="connsiteX2" fmla="*/ 0 w 19050"/>
                  <a:gd name="connsiteY2" fmla="*/ 9535 h 19069"/>
                  <a:gd name="connsiteX3" fmla="*/ 9525 w 19050"/>
                  <a:gd name="connsiteY3" fmla="*/ 0 h 19069"/>
                  <a:gd name="connsiteX4" fmla="*/ 19050 w 19050"/>
                  <a:gd name="connsiteY4" fmla="*/ 9535 h 19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69">
                    <a:moveTo>
                      <a:pt x="19050" y="9535"/>
                    </a:moveTo>
                    <a:cubicBezTo>
                      <a:pt x="19050" y="14800"/>
                      <a:pt x="14786" y="19069"/>
                      <a:pt x="9525" y="19069"/>
                    </a:cubicBezTo>
                    <a:cubicBezTo>
                      <a:pt x="4264" y="19069"/>
                      <a:pt x="0" y="14800"/>
                      <a:pt x="0" y="9535"/>
                    </a:cubicBezTo>
                    <a:cubicBezTo>
                      <a:pt x="0" y="4269"/>
                      <a:pt x="4264" y="0"/>
                      <a:pt x="9525" y="0"/>
                    </a:cubicBezTo>
                    <a:cubicBezTo>
                      <a:pt x="14786" y="0"/>
                      <a:pt x="19050" y="4269"/>
                      <a:pt x="19050" y="95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1DC72E3-2D68-491D-93B7-96D722857891}"/>
                  </a:ext>
                </a:extLst>
              </p:cNvPr>
              <p:cNvSpPr/>
              <p:nvPr/>
            </p:nvSpPr>
            <p:spPr>
              <a:xfrm>
                <a:off x="6076950" y="3314690"/>
                <a:ext cx="19050" cy="19069"/>
              </a:xfrm>
              <a:custGeom>
                <a:avLst/>
                <a:gdLst>
                  <a:gd name="connsiteX0" fmla="*/ 19050 w 19050"/>
                  <a:gd name="connsiteY0" fmla="*/ 9535 h 19069"/>
                  <a:gd name="connsiteX1" fmla="*/ 9525 w 19050"/>
                  <a:gd name="connsiteY1" fmla="*/ 19069 h 19069"/>
                  <a:gd name="connsiteX2" fmla="*/ 0 w 19050"/>
                  <a:gd name="connsiteY2" fmla="*/ 9535 h 19069"/>
                  <a:gd name="connsiteX3" fmla="*/ 9525 w 19050"/>
                  <a:gd name="connsiteY3" fmla="*/ 0 h 19069"/>
                  <a:gd name="connsiteX4" fmla="*/ 19050 w 19050"/>
                  <a:gd name="connsiteY4" fmla="*/ 9535 h 19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69">
                    <a:moveTo>
                      <a:pt x="19050" y="9535"/>
                    </a:moveTo>
                    <a:cubicBezTo>
                      <a:pt x="19050" y="14800"/>
                      <a:pt x="14786" y="19069"/>
                      <a:pt x="9525" y="19069"/>
                    </a:cubicBezTo>
                    <a:cubicBezTo>
                      <a:pt x="4264" y="19069"/>
                      <a:pt x="0" y="14800"/>
                      <a:pt x="0" y="9535"/>
                    </a:cubicBezTo>
                    <a:cubicBezTo>
                      <a:pt x="0" y="4269"/>
                      <a:pt x="4264" y="0"/>
                      <a:pt x="9525" y="0"/>
                    </a:cubicBezTo>
                    <a:cubicBezTo>
                      <a:pt x="14786" y="0"/>
                      <a:pt x="19050" y="4269"/>
                      <a:pt x="19050" y="95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A271CE2-E331-4738-AF6E-8D4364041E30}"/>
                  </a:ext>
                </a:extLst>
              </p:cNvPr>
              <p:cNvSpPr/>
              <p:nvPr/>
            </p:nvSpPr>
            <p:spPr>
              <a:xfrm>
                <a:off x="6076921" y="3352800"/>
                <a:ext cx="19088" cy="19050"/>
              </a:xfrm>
              <a:custGeom>
                <a:avLst/>
                <a:gdLst>
                  <a:gd name="connsiteX0" fmla="*/ 19088 w 19088"/>
                  <a:gd name="connsiteY0" fmla="*/ 9525 h 19050"/>
                  <a:gd name="connsiteX1" fmla="*/ 9544 w 19088"/>
                  <a:gd name="connsiteY1" fmla="*/ 19050 h 19050"/>
                  <a:gd name="connsiteX2" fmla="*/ 0 w 19088"/>
                  <a:gd name="connsiteY2" fmla="*/ 9525 h 19050"/>
                  <a:gd name="connsiteX3" fmla="*/ 9544 w 19088"/>
                  <a:gd name="connsiteY3" fmla="*/ 0 h 19050"/>
                  <a:gd name="connsiteX4" fmla="*/ 19088 w 19088"/>
                  <a:gd name="connsiteY4" fmla="*/ 952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88" h="19050">
                    <a:moveTo>
                      <a:pt x="19088" y="9525"/>
                    </a:moveTo>
                    <a:cubicBezTo>
                      <a:pt x="19088" y="14786"/>
                      <a:pt x="14815" y="19050"/>
                      <a:pt x="9544" y="19050"/>
                    </a:cubicBezTo>
                    <a:cubicBezTo>
                      <a:pt x="4273" y="19050"/>
                      <a:pt x="0" y="14786"/>
                      <a:pt x="0" y="9525"/>
                    </a:cubicBezTo>
                    <a:cubicBezTo>
                      <a:pt x="0" y="4264"/>
                      <a:pt x="4273" y="0"/>
                      <a:pt x="9544" y="0"/>
                    </a:cubicBezTo>
                    <a:cubicBezTo>
                      <a:pt x="14815" y="0"/>
                      <a:pt x="19088" y="4264"/>
                      <a:pt x="19088" y="9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63C2C17-F7A3-4DAC-90A4-0E71DF12BEB7}"/>
                  </a:ext>
                </a:extLst>
              </p:cNvPr>
              <p:cNvSpPr/>
              <p:nvPr/>
            </p:nvSpPr>
            <p:spPr>
              <a:xfrm>
                <a:off x="6000740" y="3314719"/>
                <a:ext cx="19069" cy="19050"/>
              </a:xfrm>
              <a:custGeom>
                <a:avLst/>
                <a:gdLst>
                  <a:gd name="connsiteX0" fmla="*/ 19069 w 19069"/>
                  <a:gd name="connsiteY0" fmla="*/ 9525 h 19050"/>
                  <a:gd name="connsiteX1" fmla="*/ 9535 w 19069"/>
                  <a:gd name="connsiteY1" fmla="*/ 19050 h 19050"/>
                  <a:gd name="connsiteX2" fmla="*/ 0 w 19069"/>
                  <a:gd name="connsiteY2" fmla="*/ 9525 h 19050"/>
                  <a:gd name="connsiteX3" fmla="*/ 9535 w 19069"/>
                  <a:gd name="connsiteY3" fmla="*/ 0 h 19050"/>
                  <a:gd name="connsiteX4" fmla="*/ 19069 w 19069"/>
                  <a:gd name="connsiteY4" fmla="*/ 952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69" h="19050">
                    <a:moveTo>
                      <a:pt x="19069" y="9525"/>
                    </a:moveTo>
                    <a:cubicBezTo>
                      <a:pt x="19069" y="14786"/>
                      <a:pt x="14800" y="19050"/>
                      <a:pt x="9535" y="19050"/>
                    </a:cubicBezTo>
                    <a:cubicBezTo>
                      <a:pt x="4269" y="19050"/>
                      <a:pt x="0" y="14786"/>
                      <a:pt x="0" y="9525"/>
                    </a:cubicBezTo>
                    <a:cubicBezTo>
                      <a:pt x="0" y="4264"/>
                      <a:pt x="4269" y="0"/>
                      <a:pt x="9535" y="0"/>
                    </a:cubicBezTo>
                    <a:cubicBezTo>
                      <a:pt x="14800" y="0"/>
                      <a:pt x="19069" y="4264"/>
                      <a:pt x="19069" y="9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</p:grpSp>
        <p:grpSp>
          <p:nvGrpSpPr>
            <p:cNvPr id="70" name="Graphic 68">
              <a:extLst>
                <a:ext uri="{FF2B5EF4-FFF2-40B4-BE49-F238E27FC236}">
                  <a16:creationId xmlns:a16="http://schemas.microsoft.com/office/drawing/2014/main" id="{76287D50-D7FA-4A38-AAC5-D1A1002D7A05}"/>
                </a:ext>
              </a:extLst>
            </p:cNvPr>
            <p:cNvGrpSpPr/>
            <p:nvPr/>
          </p:nvGrpSpPr>
          <p:grpSpPr>
            <a:xfrm>
              <a:off x="8610274" y="5503177"/>
              <a:ext cx="151820" cy="113865"/>
              <a:chOff x="5867400" y="3257550"/>
              <a:chExt cx="457200" cy="342900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2239515-5110-4791-8B2F-BC1AB25B94B7}"/>
                  </a:ext>
                </a:extLst>
              </p:cNvPr>
              <p:cNvSpPr/>
              <p:nvPr/>
            </p:nvSpPr>
            <p:spPr>
              <a:xfrm>
                <a:off x="5867400" y="3257550"/>
                <a:ext cx="457200" cy="342900"/>
              </a:xfrm>
              <a:custGeom>
                <a:avLst/>
                <a:gdLst>
                  <a:gd name="connsiteX0" fmla="*/ 457200 w 457200"/>
                  <a:gd name="connsiteY0" fmla="*/ 323850 h 342900"/>
                  <a:gd name="connsiteX1" fmla="*/ 438150 w 457200"/>
                  <a:gd name="connsiteY1" fmla="*/ 342900 h 342900"/>
                  <a:gd name="connsiteX2" fmla="*/ 19050 w 457200"/>
                  <a:gd name="connsiteY2" fmla="*/ 342900 h 342900"/>
                  <a:gd name="connsiteX3" fmla="*/ 0 w 457200"/>
                  <a:gd name="connsiteY3" fmla="*/ 323850 h 342900"/>
                  <a:gd name="connsiteX4" fmla="*/ 0 w 457200"/>
                  <a:gd name="connsiteY4" fmla="*/ 19050 h 342900"/>
                  <a:gd name="connsiteX5" fmla="*/ 19050 w 457200"/>
                  <a:gd name="connsiteY5" fmla="*/ 0 h 342900"/>
                  <a:gd name="connsiteX6" fmla="*/ 438150 w 457200"/>
                  <a:gd name="connsiteY6" fmla="*/ 0 h 342900"/>
                  <a:gd name="connsiteX7" fmla="*/ 457200 w 457200"/>
                  <a:gd name="connsiteY7" fmla="*/ 19050 h 342900"/>
                  <a:gd name="connsiteX8" fmla="*/ 457200 w 457200"/>
                  <a:gd name="connsiteY8" fmla="*/ 323850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7200" h="342900">
                    <a:moveTo>
                      <a:pt x="457200" y="323850"/>
                    </a:moveTo>
                    <a:cubicBezTo>
                      <a:pt x="457200" y="334375"/>
                      <a:pt x="448675" y="342900"/>
                      <a:pt x="438150" y="342900"/>
                    </a:cubicBezTo>
                    <a:lnTo>
                      <a:pt x="19050" y="342900"/>
                    </a:lnTo>
                    <a:cubicBezTo>
                      <a:pt x="8525" y="342900"/>
                      <a:pt x="0" y="334375"/>
                      <a:pt x="0" y="323850"/>
                    </a:cubicBezTo>
                    <a:lnTo>
                      <a:pt x="0" y="19050"/>
                    </a:lnTo>
                    <a:cubicBezTo>
                      <a:pt x="0" y="8525"/>
                      <a:pt x="8525" y="0"/>
                      <a:pt x="19050" y="0"/>
                    </a:cubicBezTo>
                    <a:lnTo>
                      <a:pt x="438150" y="0"/>
                    </a:lnTo>
                    <a:cubicBezTo>
                      <a:pt x="448675" y="0"/>
                      <a:pt x="457200" y="8525"/>
                      <a:pt x="457200" y="19050"/>
                    </a:cubicBezTo>
                    <a:lnTo>
                      <a:pt x="457200" y="323850"/>
                    </a:lnTo>
                    <a:close/>
                  </a:path>
                </a:pathLst>
              </a:custGeom>
              <a:solidFill>
                <a:srgbClr val="D828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D02511B-D6A5-4C7B-9CAA-A6E45BC8BE47}"/>
                  </a:ext>
                </a:extLst>
              </p:cNvPr>
              <p:cNvSpPr/>
              <p:nvPr/>
            </p:nvSpPr>
            <p:spPr>
              <a:xfrm>
                <a:off x="5915987" y="3295650"/>
                <a:ext cx="98059" cy="95383"/>
              </a:xfrm>
              <a:custGeom>
                <a:avLst/>
                <a:gdLst>
                  <a:gd name="connsiteX0" fmla="*/ 98060 w 98059"/>
                  <a:gd name="connsiteY0" fmla="*/ 31423 h 95383"/>
                  <a:gd name="connsiteX1" fmla="*/ 63522 w 98059"/>
                  <a:gd name="connsiteY1" fmla="*/ 31423 h 95383"/>
                  <a:gd name="connsiteX2" fmla="*/ 49025 w 98059"/>
                  <a:gd name="connsiteY2" fmla="*/ 0 h 95383"/>
                  <a:gd name="connsiteX3" fmla="*/ 34519 w 98059"/>
                  <a:gd name="connsiteY3" fmla="*/ 31423 h 95383"/>
                  <a:gd name="connsiteX4" fmla="*/ 0 w 98059"/>
                  <a:gd name="connsiteY4" fmla="*/ 31423 h 95383"/>
                  <a:gd name="connsiteX5" fmla="*/ 25222 w 98059"/>
                  <a:gd name="connsiteY5" fmla="*/ 57521 h 95383"/>
                  <a:gd name="connsiteX6" fmla="*/ 15907 w 98059"/>
                  <a:gd name="connsiteY6" fmla="*/ 95383 h 95383"/>
                  <a:gd name="connsiteX7" fmla="*/ 49025 w 98059"/>
                  <a:gd name="connsiteY7" fmla="*/ 76562 h 95383"/>
                  <a:gd name="connsiteX8" fmla="*/ 82153 w 98059"/>
                  <a:gd name="connsiteY8" fmla="*/ 95383 h 95383"/>
                  <a:gd name="connsiteX9" fmla="*/ 72828 w 98059"/>
                  <a:gd name="connsiteY9" fmla="*/ 57521 h 95383"/>
                  <a:gd name="connsiteX10" fmla="*/ 98060 w 98059"/>
                  <a:gd name="connsiteY10" fmla="*/ 31423 h 95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059" h="95383">
                    <a:moveTo>
                      <a:pt x="98060" y="31423"/>
                    </a:moveTo>
                    <a:lnTo>
                      <a:pt x="63522" y="31423"/>
                    </a:lnTo>
                    <a:lnTo>
                      <a:pt x="49025" y="0"/>
                    </a:lnTo>
                    <a:lnTo>
                      <a:pt x="34519" y="31423"/>
                    </a:lnTo>
                    <a:lnTo>
                      <a:pt x="0" y="31423"/>
                    </a:lnTo>
                    <a:lnTo>
                      <a:pt x="25222" y="57521"/>
                    </a:lnTo>
                    <a:lnTo>
                      <a:pt x="15907" y="95383"/>
                    </a:lnTo>
                    <a:lnTo>
                      <a:pt x="49025" y="76562"/>
                    </a:lnTo>
                    <a:lnTo>
                      <a:pt x="82153" y="95383"/>
                    </a:lnTo>
                    <a:lnTo>
                      <a:pt x="72828" y="57521"/>
                    </a:lnTo>
                    <a:lnTo>
                      <a:pt x="98060" y="31423"/>
                    </a:lnTo>
                    <a:close/>
                  </a:path>
                </a:pathLst>
              </a:custGeom>
              <a:solidFill>
                <a:srgbClr val="FFFD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EC278235-E762-435F-8315-58626F17B73F}"/>
                  </a:ext>
                </a:extLst>
              </p:cNvPr>
              <p:cNvSpPr/>
              <p:nvPr/>
            </p:nvSpPr>
            <p:spPr>
              <a:xfrm>
                <a:off x="6019800" y="3295650"/>
                <a:ext cx="19050" cy="19050"/>
              </a:xfrm>
              <a:custGeom>
                <a:avLst/>
                <a:gdLst>
                  <a:gd name="connsiteX0" fmla="*/ 19050 w 19050"/>
                  <a:gd name="connsiteY0" fmla="*/ 9525 h 19050"/>
                  <a:gd name="connsiteX1" fmla="*/ 9525 w 19050"/>
                  <a:gd name="connsiteY1" fmla="*/ 19050 h 19050"/>
                  <a:gd name="connsiteX2" fmla="*/ 0 w 19050"/>
                  <a:gd name="connsiteY2" fmla="*/ 9525 h 19050"/>
                  <a:gd name="connsiteX3" fmla="*/ 9525 w 19050"/>
                  <a:gd name="connsiteY3" fmla="*/ 0 h 19050"/>
                  <a:gd name="connsiteX4" fmla="*/ 19050 w 19050"/>
                  <a:gd name="connsiteY4" fmla="*/ 952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9050" y="9525"/>
                    </a:moveTo>
                    <a:cubicBezTo>
                      <a:pt x="19050" y="14786"/>
                      <a:pt x="14786" y="19050"/>
                      <a:pt x="9525" y="19050"/>
                    </a:cubicBezTo>
                    <a:cubicBezTo>
                      <a:pt x="4264" y="19050"/>
                      <a:pt x="0" y="14786"/>
                      <a:pt x="0" y="9525"/>
                    </a:cubicBezTo>
                    <a:cubicBezTo>
                      <a:pt x="0" y="4264"/>
                      <a:pt x="4264" y="0"/>
                      <a:pt x="9525" y="0"/>
                    </a:cubicBezTo>
                    <a:cubicBezTo>
                      <a:pt x="14786" y="0"/>
                      <a:pt x="19050" y="4264"/>
                      <a:pt x="19050" y="9525"/>
                    </a:cubicBezTo>
                    <a:close/>
                  </a:path>
                </a:pathLst>
              </a:custGeom>
              <a:solidFill>
                <a:srgbClr val="FFFD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2DFCACA-F836-4640-B127-6BFE40E14DA2}"/>
                  </a:ext>
                </a:extLst>
              </p:cNvPr>
              <p:cNvSpPr/>
              <p:nvPr/>
            </p:nvSpPr>
            <p:spPr>
              <a:xfrm>
                <a:off x="6019800" y="3371850"/>
                <a:ext cx="19050" cy="19050"/>
              </a:xfrm>
              <a:custGeom>
                <a:avLst/>
                <a:gdLst>
                  <a:gd name="connsiteX0" fmla="*/ 19050 w 19050"/>
                  <a:gd name="connsiteY0" fmla="*/ 9525 h 19050"/>
                  <a:gd name="connsiteX1" fmla="*/ 9525 w 19050"/>
                  <a:gd name="connsiteY1" fmla="*/ 19050 h 19050"/>
                  <a:gd name="connsiteX2" fmla="*/ 0 w 19050"/>
                  <a:gd name="connsiteY2" fmla="*/ 9525 h 19050"/>
                  <a:gd name="connsiteX3" fmla="*/ 9525 w 19050"/>
                  <a:gd name="connsiteY3" fmla="*/ 0 h 19050"/>
                  <a:gd name="connsiteX4" fmla="*/ 19050 w 19050"/>
                  <a:gd name="connsiteY4" fmla="*/ 952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9050" y="9525"/>
                    </a:moveTo>
                    <a:cubicBezTo>
                      <a:pt x="19050" y="14786"/>
                      <a:pt x="14786" y="19050"/>
                      <a:pt x="9525" y="19050"/>
                    </a:cubicBezTo>
                    <a:cubicBezTo>
                      <a:pt x="4264" y="19050"/>
                      <a:pt x="0" y="14786"/>
                      <a:pt x="0" y="9525"/>
                    </a:cubicBezTo>
                    <a:cubicBezTo>
                      <a:pt x="0" y="4264"/>
                      <a:pt x="4264" y="0"/>
                      <a:pt x="9525" y="0"/>
                    </a:cubicBezTo>
                    <a:cubicBezTo>
                      <a:pt x="14786" y="0"/>
                      <a:pt x="19050" y="4264"/>
                      <a:pt x="19050" y="9525"/>
                    </a:cubicBezTo>
                    <a:close/>
                  </a:path>
                </a:pathLst>
              </a:custGeom>
              <a:solidFill>
                <a:srgbClr val="FFFD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8171BA7A-19BA-44B2-9AA0-5715454890CA}"/>
                  </a:ext>
                </a:extLst>
              </p:cNvPr>
              <p:cNvSpPr/>
              <p:nvPr/>
            </p:nvSpPr>
            <p:spPr>
              <a:xfrm>
                <a:off x="6057900" y="3314690"/>
                <a:ext cx="19050" cy="19069"/>
              </a:xfrm>
              <a:custGeom>
                <a:avLst/>
                <a:gdLst>
                  <a:gd name="connsiteX0" fmla="*/ 19050 w 19050"/>
                  <a:gd name="connsiteY0" fmla="*/ 9535 h 19069"/>
                  <a:gd name="connsiteX1" fmla="*/ 9525 w 19050"/>
                  <a:gd name="connsiteY1" fmla="*/ 19069 h 19069"/>
                  <a:gd name="connsiteX2" fmla="*/ 0 w 19050"/>
                  <a:gd name="connsiteY2" fmla="*/ 9535 h 19069"/>
                  <a:gd name="connsiteX3" fmla="*/ 9525 w 19050"/>
                  <a:gd name="connsiteY3" fmla="*/ 0 h 19069"/>
                  <a:gd name="connsiteX4" fmla="*/ 19050 w 19050"/>
                  <a:gd name="connsiteY4" fmla="*/ 9535 h 19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69">
                    <a:moveTo>
                      <a:pt x="19050" y="9535"/>
                    </a:moveTo>
                    <a:cubicBezTo>
                      <a:pt x="19050" y="14800"/>
                      <a:pt x="14786" y="19069"/>
                      <a:pt x="9525" y="19069"/>
                    </a:cubicBezTo>
                    <a:cubicBezTo>
                      <a:pt x="4264" y="19069"/>
                      <a:pt x="0" y="14800"/>
                      <a:pt x="0" y="9535"/>
                    </a:cubicBezTo>
                    <a:cubicBezTo>
                      <a:pt x="0" y="4269"/>
                      <a:pt x="4264" y="0"/>
                      <a:pt x="9525" y="0"/>
                    </a:cubicBezTo>
                    <a:cubicBezTo>
                      <a:pt x="14786" y="0"/>
                      <a:pt x="19050" y="4269"/>
                      <a:pt x="19050" y="9535"/>
                    </a:cubicBezTo>
                    <a:close/>
                  </a:path>
                </a:pathLst>
              </a:custGeom>
              <a:solidFill>
                <a:srgbClr val="FFFD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DB344A1E-508F-4237-8597-E6B1570B3DA0}"/>
                  </a:ext>
                </a:extLst>
              </p:cNvPr>
              <p:cNvSpPr/>
              <p:nvPr/>
            </p:nvSpPr>
            <p:spPr>
              <a:xfrm>
                <a:off x="6057871" y="3352800"/>
                <a:ext cx="19088" cy="19050"/>
              </a:xfrm>
              <a:custGeom>
                <a:avLst/>
                <a:gdLst>
                  <a:gd name="connsiteX0" fmla="*/ 19088 w 19088"/>
                  <a:gd name="connsiteY0" fmla="*/ 9525 h 19050"/>
                  <a:gd name="connsiteX1" fmla="*/ 9544 w 19088"/>
                  <a:gd name="connsiteY1" fmla="*/ 19050 h 19050"/>
                  <a:gd name="connsiteX2" fmla="*/ 0 w 19088"/>
                  <a:gd name="connsiteY2" fmla="*/ 9525 h 19050"/>
                  <a:gd name="connsiteX3" fmla="*/ 9544 w 19088"/>
                  <a:gd name="connsiteY3" fmla="*/ 0 h 19050"/>
                  <a:gd name="connsiteX4" fmla="*/ 19088 w 19088"/>
                  <a:gd name="connsiteY4" fmla="*/ 952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88" h="19050">
                    <a:moveTo>
                      <a:pt x="19088" y="9525"/>
                    </a:moveTo>
                    <a:cubicBezTo>
                      <a:pt x="19088" y="14786"/>
                      <a:pt x="14815" y="19050"/>
                      <a:pt x="9544" y="19050"/>
                    </a:cubicBezTo>
                    <a:cubicBezTo>
                      <a:pt x="4273" y="19050"/>
                      <a:pt x="0" y="14786"/>
                      <a:pt x="0" y="9525"/>
                    </a:cubicBezTo>
                    <a:cubicBezTo>
                      <a:pt x="0" y="4264"/>
                      <a:pt x="4273" y="0"/>
                      <a:pt x="9544" y="0"/>
                    </a:cubicBezTo>
                    <a:cubicBezTo>
                      <a:pt x="14815" y="0"/>
                      <a:pt x="19088" y="4264"/>
                      <a:pt x="19088" y="9525"/>
                    </a:cubicBezTo>
                    <a:close/>
                  </a:path>
                </a:pathLst>
              </a:custGeom>
              <a:solidFill>
                <a:srgbClr val="FFFD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C332E91-9A65-435F-AB42-28D7F8E4C3AF}"/>
              </a:ext>
            </a:extLst>
          </p:cNvPr>
          <p:cNvGrpSpPr/>
          <p:nvPr/>
        </p:nvGrpSpPr>
        <p:grpSpPr>
          <a:xfrm>
            <a:off x="7973445" y="5299942"/>
            <a:ext cx="2469693" cy="713127"/>
            <a:chOff x="9994900" y="4947412"/>
            <a:chExt cx="2171938" cy="713127"/>
          </a:xfrm>
        </p:grpSpPr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B576C450-8F5A-4556-9E9B-DE05E363E95D}"/>
                </a:ext>
              </a:extLst>
            </p:cNvPr>
            <p:cNvSpPr txBox="1"/>
            <p:nvPr/>
          </p:nvSpPr>
          <p:spPr>
            <a:xfrm>
              <a:off x="9994900" y="4947412"/>
              <a:ext cx="2171938" cy="169277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/>
                  <a:cs typeface="Poppins"/>
                </a:rPr>
                <a:t>NORTH AMERICA</a:t>
              </a:r>
              <a:r>
                <a:rPr lang="en-US" sz="1100" b="1" dirty="0">
                  <a:solidFill>
                    <a:schemeClr val="bg1"/>
                  </a:solidFill>
                  <a:latin typeface="Montserrat"/>
                  <a:cs typeface="Poppins"/>
                </a:rPr>
                <a:t> </a:t>
              </a:r>
              <a:r>
                <a:rPr lang="fr-FR" sz="1100" dirty="0">
                  <a:solidFill>
                    <a:schemeClr val="bg1"/>
                  </a:solidFill>
                  <a:latin typeface="Montserrat"/>
                  <a:cs typeface="Poppins"/>
                </a:rPr>
                <a:t>~ 2</a:t>
              </a:r>
              <a:r>
                <a:rPr lang="en-US" sz="1100" dirty="0">
                  <a:solidFill>
                    <a:schemeClr val="bg1"/>
                  </a:solidFill>
                  <a:latin typeface="Montserrat"/>
                  <a:cs typeface="Poppins"/>
                </a:rPr>
                <a:t>5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/>
                  <a:cs typeface="Poppins"/>
                </a:rPr>
                <a:t>%</a:t>
              </a:r>
              <a:r>
                <a:rPr lang="en-US" sz="1100" dirty="0">
                  <a:solidFill>
                    <a:schemeClr val="bg2"/>
                  </a:solidFill>
                  <a:latin typeface="Montserrat"/>
                  <a:cs typeface="Poppins"/>
                </a:rPr>
                <a:t> 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Montserrat"/>
                  <a:cs typeface="Poppins"/>
                </a:rPr>
                <a:t>revenue</a:t>
              </a: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6C390CE7-8470-4BA8-9116-CED0FA9BC17A}"/>
                </a:ext>
              </a:extLst>
            </p:cNvPr>
            <p:cNvSpPr txBox="1"/>
            <p:nvPr/>
          </p:nvSpPr>
          <p:spPr>
            <a:xfrm>
              <a:off x="10248826" y="5263427"/>
              <a:ext cx="1003374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spcAft>
                  <a:spcPts val="1000"/>
                </a:spcAft>
                <a:defRPr/>
              </a:pPr>
              <a:r>
                <a:rPr lang="en-US" sz="800">
                  <a:solidFill>
                    <a:schemeClr val="bg1"/>
                  </a:solidFill>
                  <a:latin typeface="Montserrat" panose="00000500000000000000" pitchFamily="2" charset="0"/>
                  <a:cs typeface="Poppins" panose="00000500000000000000" pitchFamily="2" charset="0"/>
                </a:rPr>
                <a:t>USA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93" name="Graphic 91">
              <a:extLst>
                <a:ext uri="{FF2B5EF4-FFF2-40B4-BE49-F238E27FC236}">
                  <a16:creationId xmlns:a16="http://schemas.microsoft.com/office/drawing/2014/main" id="{CEB0CA03-AAB4-436B-91B5-56CE7381E198}"/>
                </a:ext>
              </a:extLst>
            </p:cNvPr>
            <p:cNvGrpSpPr/>
            <p:nvPr/>
          </p:nvGrpSpPr>
          <p:grpSpPr>
            <a:xfrm>
              <a:off x="9994900" y="5266132"/>
              <a:ext cx="151810" cy="113857"/>
              <a:chOff x="5867400" y="3257550"/>
              <a:chExt cx="457200" cy="342900"/>
            </a:xfrm>
          </p:grpSpPr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6C7B7250-6582-4DC1-8754-AEE518AF2BAA}"/>
                  </a:ext>
                </a:extLst>
              </p:cNvPr>
              <p:cNvSpPr/>
              <p:nvPr/>
            </p:nvSpPr>
            <p:spPr>
              <a:xfrm>
                <a:off x="5867400" y="3257550"/>
                <a:ext cx="457200" cy="342900"/>
              </a:xfrm>
              <a:custGeom>
                <a:avLst/>
                <a:gdLst>
                  <a:gd name="connsiteX0" fmla="*/ 457200 w 457200"/>
                  <a:gd name="connsiteY0" fmla="*/ 19050 h 342900"/>
                  <a:gd name="connsiteX1" fmla="*/ 438150 w 457200"/>
                  <a:gd name="connsiteY1" fmla="*/ 0 h 342900"/>
                  <a:gd name="connsiteX2" fmla="*/ 190500 w 457200"/>
                  <a:gd name="connsiteY2" fmla="*/ 0 h 342900"/>
                  <a:gd name="connsiteX3" fmla="*/ 190500 w 457200"/>
                  <a:gd name="connsiteY3" fmla="*/ 190500 h 342900"/>
                  <a:gd name="connsiteX4" fmla="*/ 0 w 457200"/>
                  <a:gd name="connsiteY4" fmla="*/ 190500 h 342900"/>
                  <a:gd name="connsiteX5" fmla="*/ 0 w 457200"/>
                  <a:gd name="connsiteY5" fmla="*/ 323850 h 342900"/>
                  <a:gd name="connsiteX6" fmla="*/ 19050 w 457200"/>
                  <a:gd name="connsiteY6" fmla="*/ 342900 h 342900"/>
                  <a:gd name="connsiteX7" fmla="*/ 438150 w 457200"/>
                  <a:gd name="connsiteY7" fmla="*/ 342900 h 342900"/>
                  <a:gd name="connsiteX8" fmla="*/ 457200 w 457200"/>
                  <a:gd name="connsiteY8" fmla="*/ 323850 h 342900"/>
                  <a:gd name="connsiteX9" fmla="*/ 457200 w 457200"/>
                  <a:gd name="connsiteY9" fmla="*/ 19050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7200" h="342900">
                    <a:moveTo>
                      <a:pt x="457200" y="19050"/>
                    </a:moveTo>
                    <a:cubicBezTo>
                      <a:pt x="457200" y="8525"/>
                      <a:pt x="448675" y="0"/>
                      <a:pt x="438150" y="0"/>
                    </a:cubicBezTo>
                    <a:lnTo>
                      <a:pt x="190500" y="0"/>
                    </a:lnTo>
                    <a:lnTo>
                      <a:pt x="190500" y="190500"/>
                    </a:lnTo>
                    <a:lnTo>
                      <a:pt x="0" y="190500"/>
                    </a:lnTo>
                    <a:lnTo>
                      <a:pt x="0" y="323850"/>
                    </a:lnTo>
                    <a:cubicBezTo>
                      <a:pt x="0" y="334375"/>
                      <a:pt x="8525" y="342900"/>
                      <a:pt x="19050" y="342900"/>
                    </a:cubicBezTo>
                    <a:lnTo>
                      <a:pt x="438150" y="342900"/>
                    </a:lnTo>
                    <a:cubicBezTo>
                      <a:pt x="448675" y="342900"/>
                      <a:pt x="457200" y="334375"/>
                      <a:pt x="457200" y="323850"/>
                    </a:cubicBezTo>
                    <a:lnTo>
                      <a:pt x="457200" y="19050"/>
                    </a:lnTo>
                    <a:close/>
                  </a:path>
                </a:pathLst>
              </a:custGeom>
              <a:solidFill>
                <a:srgbClr val="B41F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5A364A63-0327-4616-861F-1E64DEFCA4A3}"/>
                  </a:ext>
                </a:extLst>
              </p:cNvPr>
              <p:cNvSpPr/>
              <p:nvPr/>
            </p:nvSpPr>
            <p:spPr>
              <a:xfrm>
                <a:off x="6057900" y="3295650"/>
                <a:ext cx="266700" cy="38100"/>
              </a:xfrm>
              <a:custGeom>
                <a:avLst/>
                <a:gdLst>
                  <a:gd name="connsiteX0" fmla="*/ 0 w 266700"/>
                  <a:gd name="connsiteY0" fmla="*/ 0 h 38100"/>
                  <a:gd name="connsiteX1" fmla="*/ 266700 w 266700"/>
                  <a:gd name="connsiteY1" fmla="*/ 0 h 38100"/>
                  <a:gd name="connsiteX2" fmla="*/ 266700 w 266700"/>
                  <a:gd name="connsiteY2" fmla="*/ 38100 h 38100"/>
                  <a:gd name="connsiteX3" fmla="*/ 0 w 2667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38100">
                    <a:moveTo>
                      <a:pt x="0" y="0"/>
                    </a:moveTo>
                    <a:lnTo>
                      <a:pt x="266700" y="0"/>
                    </a:lnTo>
                    <a:lnTo>
                      <a:pt x="2667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540C73E-1904-46AD-8AAD-2973C7D57107}"/>
                  </a:ext>
                </a:extLst>
              </p:cNvPr>
              <p:cNvSpPr/>
              <p:nvPr/>
            </p:nvSpPr>
            <p:spPr>
              <a:xfrm>
                <a:off x="6057900" y="3371850"/>
                <a:ext cx="266700" cy="38100"/>
              </a:xfrm>
              <a:custGeom>
                <a:avLst/>
                <a:gdLst>
                  <a:gd name="connsiteX0" fmla="*/ 0 w 266700"/>
                  <a:gd name="connsiteY0" fmla="*/ 0 h 38100"/>
                  <a:gd name="connsiteX1" fmla="*/ 266700 w 266700"/>
                  <a:gd name="connsiteY1" fmla="*/ 0 h 38100"/>
                  <a:gd name="connsiteX2" fmla="*/ 266700 w 266700"/>
                  <a:gd name="connsiteY2" fmla="*/ 38100 h 38100"/>
                  <a:gd name="connsiteX3" fmla="*/ 0 w 2667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38100">
                    <a:moveTo>
                      <a:pt x="0" y="0"/>
                    </a:moveTo>
                    <a:lnTo>
                      <a:pt x="266700" y="0"/>
                    </a:lnTo>
                    <a:lnTo>
                      <a:pt x="2667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3904949-6869-4E44-B4C4-02289A22AC1F}"/>
                  </a:ext>
                </a:extLst>
              </p:cNvPr>
              <p:cNvSpPr/>
              <p:nvPr/>
            </p:nvSpPr>
            <p:spPr>
              <a:xfrm>
                <a:off x="5867400" y="3448050"/>
                <a:ext cx="457200" cy="38100"/>
              </a:xfrm>
              <a:custGeom>
                <a:avLst/>
                <a:gdLst>
                  <a:gd name="connsiteX0" fmla="*/ 0 w 457200"/>
                  <a:gd name="connsiteY0" fmla="*/ 0 h 38100"/>
                  <a:gd name="connsiteX1" fmla="*/ 0 w 457200"/>
                  <a:gd name="connsiteY1" fmla="*/ 38100 h 38100"/>
                  <a:gd name="connsiteX2" fmla="*/ 457200 w 457200"/>
                  <a:gd name="connsiteY2" fmla="*/ 38100 h 38100"/>
                  <a:gd name="connsiteX3" fmla="*/ 457200 w 457200"/>
                  <a:gd name="connsiteY3" fmla="*/ 0 h 38100"/>
                  <a:gd name="connsiteX4" fmla="*/ 190500 w 457200"/>
                  <a:gd name="connsiteY4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38100">
                    <a:moveTo>
                      <a:pt x="0" y="0"/>
                    </a:moveTo>
                    <a:lnTo>
                      <a:pt x="0" y="38100"/>
                    </a:lnTo>
                    <a:lnTo>
                      <a:pt x="457200" y="38100"/>
                    </a:lnTo>
                    <a:lnTo>
                      <a:pt x="457200" y="0"/>
                    </a:lnTo>
                    <a:lnTo>
                      <a:pt x="190500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7514C370-14E0-4E27-9BB0-1DEB3729816B}"/>
                  </a:ext>
                </a:extLst>
              </p:cNvPr>
              <p:cNvSpPr/>
              <p:nvPr/>
            </p:nvSpPr>
            <p:spPr>
              <a:xfrm>
                <a:off x="5867400" y="3524250"/>
                <a:ext cx="457200" cy="38100"/>
              </a:xfrm>
              <a:custGeom>
                <a:avLst/>
                <a:gdLst>
                  <a:gd name="connsiteX0" fmla="*/ 0 w 457200"/>
                  <a:gd name="connsiteY0" fmla="*/ 0 h 38100"/>
                  <a:gd name="connsiteX1" fmla="*/ 457200 w 457200"/>
                  <a:gd name="connsiteY1" fmla="*/ 0 h 38100"/>
                  <a:gd name="connsiteX2" fmla="*/ 457200 w 457200"/>
                  <a:gd name="connsiteY2" fmla="*/ 38100 h 38100"/>
                  <a:gd name="connsiteX3" fmla="*/ 0 w 4572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200" h="38100">
                    <a:moveTo>
                      <a:pt x="0" y="0"/>
                    </a:moveTo>
                    <a:lnTo>
                      <a:pt x="457200" y="0"/>
                    </a:lnTo>
                    <a:lnTo>
                      <a:pt x="4572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E2E28F3-7CD7-462A-BADE-1C37948BCDDC}"/>
                  </a:ext>
                </a:extLst>
              </p:cNvPr>
              <p:cNvSpPr/>
              <p:nvPr/>
            </p:nvSpPr>
            <p:spPr>
              <a:xfrm>
                <a:off x="5867400" y="3257550"/>
                <a:ext cx="190500" cy="190500"/>
              </a:xfrm>
              <a:custGeom>
                <a:avLst/>
                <a:gdLst>
                  <a:gd name="connsiteX0" fmla="*/ 190500 w 190500"/>
                  <a:gd name="connsiteY0" fmla="*/ 190500 h 190500"/>
                  <a:gd name="connsiteX1" fmla="*/ 0 w 190500"/>
                  <a:gd name="connsiteY1" fmla="*/ 190500 h 190500"/>
                  <a:gd name="connsiteX2" fmla="*/ 0 w 190500"/>
                  <a:gd name="connsiteY2" fmla="*/ 19050 h 190500"/>
                  <a:gd name="connsiteX3" fmla="*/ 19050 w 190500"/>
                  <a:gd name="connsiteY3" fmla="*/ 0 h 190500"/>
                  <a:gd name="connsiteX4" fmla="*/ 190500 w 190500"/>
                  <a:gd name="connsiteY4" fmla="*/ 0 h 190500"/>
                  <a:gd name="connsiteX5" fmla="*/ 190500 w 190500"/>
                  <a:gd name="connsiteY5" fmla="*/ 1905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500" h="190500">
                    <a:moveTo>
                      <a:pt x="190500" y="190500"/>
                    </a:moveTo>
                    <a:lnTo>
                      <a:pt x="0" y="190500"/>
                    </a:lnTo>
                    <a:lnTo>
                      <a:pt x="0" y="19050"/>
                    </a:lnTo>
                    <a:cubicBezTo>
                      <a:pt x="0" y="8525"/>
                      <a:pt x="8525" y="0"/>
                      <a:pt x="19050" y="0"/>
                    </a:cubicBezTo>
                    <a:lnTo>
                      <a:pt x="190500" y="0"/>
                    </a:lnTo>
                    <a:lnTo>
                      <a:pt x="190500" y="190500"/>
                    </a:lnTo>
                    <a:close/>
                  </a:path>
                </a:pathLst>
              </a:custGeom>
              <a:solidFill>
                <a:srgbClr val="00256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4E4F8B0A-3E24-4D51-A0A5-090D243AEF62}"/>
                  </a:ext>
                </a:extLst>
              </p:cNvPr>
              <p:cNvSpPr/>
              <p:nvPr/>
            </p:nvSpPr>
            <p:spPr>
              <a:xfrm>
                <a:off x="5942295" y="3333007"/>
                <a:ext cx="40709" cy="39585"/>
              </a:xfrm>
              <a:custGeom>
                <a:avLst/>
                <a:gdLst>
                  <a:gd name="connsiteX0" fmla="*/ 20355 w 40709"/>
                  <a:gd name="connsiteY0" fmla="*/ 0 h 39585"/>
                  <a:gd name="connsiteX1" fmla="*/ 14326 w 40709"/>
                  <a:gd name="connsiteY1" fmla="*/ 13030 h 39585"/>
                  <a:gd name="connsiteX2" fmla="*/ 0 w 40709"/>
                  <a:gd name="connsiteY2" fmla="*/ 13030 h 39585"/>
                  <a:gd name="connsiteX3" fmla="*/ 10478 w 40709"/>
                  <a:gd name="connsiteY3" fmla="*/ 23889 h 39585"/>
                  <a:gd name="connsiteX4" fmla="*/ 6610 w 40709"/>
                  <a:gd name="connsiteY4" fmla="*/ 39586 h 39585"/>
                  <a:gd name="connsiteX5" fmla="*/ 20355 w 40709"/>
                  <a:gd name="connsiteY5" fmla="*/ 31794 h 39585"/>
                  <a:gd name="connsiteX6" fmla="*/ 34100 w 40709"/>
                  <a:gd name="connsiteY6" fmla="*/ 39586 h 39585"/>
                  <a:gd name="connsiteX7" fmla="*/ 30232 w 40709"/>
                  <a:gd name="connsiteY7" fmla="*/ 23889 h 39585"/>
                  <a:gd name="connsiteX8" fmla="*/ 40710 w 40709"/>
                  <a:gd name="connsiteY8" fmla="*/ 13030 h 39585"/>
                  <a:gd name="connsiteX9" fmla="*/ 26365 w 40709"/>
                  <a:gd name="connsiteY9" fmla="*/ 13030 h 3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709" h="39585">
                    <a:moveTo>
                      <a:pt x="20355" y="0"/>
                    </a:moveTo>
                    <a:lnTo>
                      <a:pt x="14326" y="13030"/>
                    </a:lnTo>
                    <a:lnTo>
                      <a:pt x="0" y="13030"/>
                    </a:lnTo>
                    <a:lnTo>
                      <a:pt x="10478" y="23889"/>
                    </a:lnTo>
                    <a:lnTo>
                      <a:pt x="6610" y="39586"/>
                    </a:lnTo>
                    <a:lnTo>
                      <a:pt x="20355" y="31794"/>
                    </a:lnTo>
                    <a:lnTo>
                      <a:pt x="34100" y="39586"/>
                    </a:lnTo>
                    <a:lnTo>
                      <a:pt x="30232" y="23889"/>
                    </a:lnTo>
                    <a:lnTo>
                      <a:pt x="40710" y="13030"/>
                    </a:lnTo>
                    <a:lnTo>
                      <a:pt x="26365" y="1303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0F10924F-55A3-487F-9BE8-7EC2CC5A6029}"/>
                  </a:ext>
                </a:extLst>
              </p:cNvPr>
              <p:cNvSpPr/>
              <p:nvPr/>
            </p:nvSpPr>
            <p:spPr>
              <a:xfrm>
                <a:off x="5895698" y="3286401"/>
                <a:ext cx="40700" cy="39585"/>
              </a:xfrm>
              <a:custGeom>
                <a:avLst/>
                <a:gdLst>
                  <a:gd name="connsiteX0" fmla="*/ 20345 w 40700"/>
                  <a:gd name="connsiteY0" fmla="*/ 0 h 39585"/>
                  <a:gd name="connsiteX1" fmla="*/ 14326 w 40700"/>
                  <a:gd name="connsiteY1" fmla="*/ 13030 h 39585"/>
                  <a:gd name="connsiteX2" fmla="*/ 0 w 40700"/>
                  <a:gd name="connsiteY2" fmla="*/ 13030 h 39585"/>
                  <a:gd name="connsiteX3" fmla="*/ 10468 w 40700"/>
                  <a:gd name="connsiteY3" fmla="*/ 23889 h 39585"/>
                  <a:gd name="connsiteX4" fmla="*/ 6601 w 40700"/>
                  <a:gd name="connsiteY4" fmla="*/ 39586 h 39585"/>
                  <a:gd name="connsiteX5" fmla="*/ 20345 w 40700"/>
                  <a:gd name="connsiteY5" fmla="*/ 31794 h 39585"/>
                  <a:gd name="connsiteX6" fmla="*/ 34100 w 40700"/>
                  <a:gd name="connsiteY6" fmla="*/ 39586 h 39585"/>
                  <a:gd name="connsiteX7" fmla="*/ 30223 w 40700"/>
                  <a:gd name="connsiteY7" fmla="*/ 23889 h 39585"/>
                  <a:gd name="connsiteX8" fmla="*/ 40700 w 40700"/>
                  <a:gd name="connsiteY8" fmla="*/ 13030 h 39585"/>
                  <a:gd name="connsiteX9" fmla="*/ 26356 w 40700"/>
                  <a:gd name="connsiteY9" fmla="*/ 13030 h 3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700" h="39585">
                    <a:moveTo>
                      <a:pt x="20345" y="0"/>
                    </a:moveTo>
                    <a:lnTo>
                      <a:pt x="14326" y="13030"/>
                    </a:lnTo>
                    <a:lnTo>
                      <a:pt x="0" y="13030"/>
                    </a:lnTo>
                    <a:lnTo>
                      <a:pt x="10468" y="23889"/>
                    </a:lnTo>
                    <a:lnTo>
                      <a:pt x="6601" y="39586"/>
                    </a:lnTo>
                    <a:lnTo>
                      <a:pt x="20345" y="31794"/>
                    </a:lnTo>
                    <a:lnTo>
                      <a:pt x="34100" y="39586"/>
                    </a:lnTo>
                    <a:lnTo>
                      <a:pt x="30223" y="23889"/>
                    </a:lnTo>
                    <a:lnTo>
                      <a:pt x="40700" y="13030"/>
                    </a:lnTo>
                    <a:lnTo>
                      <a:pt x="26356" y="1303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302EAB5-1075-401C-B70C-05DF5167336D}"/>
                  </a:ext>
                </a:extLst>
              </p:cNvPr>
              <p:cNvSpPr/>
              <p:nvPr/>
            </p:nvSpPr>
            <p:spPr>
              <a:xfrm>
                <a:off x="5988900" y="3286401"/>
                <a:ext cx="40700" cy="39585"/>
              </a:xfrm>
              <a:custGeom>
                <a:avLst/>
                <a:gdLst>
                  <a:gd name="connsiteX0" fmla="*/ 20355 w 40700"/>
                  <a:gd name="connsiteY0" fmla="*/ 0 h 39585"/>
                  <a:gd name="connsiteX1" fmla="*/ 26375 w 40700"/>
                  <a:gd name="connsiteY1" fmla="*/ 13030 h 39585"/>
                  <a:gd name="connsiteX2" fmla="*/ 40700 w 40700"/>
                  <a:gd name="connsiteY2" fmla="*/ 13030 h 39585"/>
                  <a:gd name="connsiteX3" fmla="*/ 30232 w 40700"/>
                  <a:gd name="connsiteY3" fmla="*/ 23889 h 39585"/>
                  <a:gd name="connsiteX4" fmla="*/ 34100 w 40700"/>
                  <a:gd name="connsiteY4" fmla="*/ 39586 h 39585"/>
                  <a:gd name="connsiteX5" fmla="*/ 20355 w 40700"/>
                  <a:gd name="connsiteY5" fmla="*/ 31794 h 39585"/>
                  <a:gd name="connsiteX6" fmla="*/ 6601 w 40700"/>
                  <a:gd name="connsiteY6" fmla="*/ 39586 h 39585"/>
                  <a:gd name="connsiteX7" fmla="*/ 10478 w 40700"/>
                  <a:gd name="connsiteY7" fmla="*/ 23889 h 39585"/>
                  <a:gd name="connsiteX8" fmla="*/ 0 w 40700"/>
                  <a:gd name="connsiteY8" fmla="*/ 13030 h 39585"/>
                  <a:gd name="connsiteX9" fmla="*/ 14345 w 40700"/>
                  <a:gd name="connsiteY9" fmla="*/ 13030 h 3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700" h="39585">
                    <a:moveTo>
                      <a:pt x="20355" y="0"/>
                    </a:moveTo>
                    <a:lnTo>
                      <a:pt x="26375" y="13030"/>
                    </a:lnTo>
                    <a:lnTo>
                      <a:pt x="40700" y="13030"/>
                    </a:lnTo>
                    <a:lnTo>
                      <a:pt x="30232" y="23889"/>
                    </a:lnTo>
                    <a:lnTo>
                      <a:pt x="34100" y="39586"/>
                    </a:lnTo>
                    <a:lnTo>
                      <a:pt x="20355" y="31794"/>
                    </a:lnTo>
                    <a:lnTo>
                      <a:pt x="6601" y="39586"/>
                    </a:lnTo>
                    <a:lnTo>
                      <a:pt x="10478" y="23889"/>
                    </a:lnTo>
                    <a:lnTo>
                      <a:pt x="0" y="13030"/>
                    </a:lnTo>
                    <a:lnTo>
                      <a:pt x="14345" y="1303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5CCEC76B-C97A-450C-A8C8-2DCB577FBDF8}"/>
                  </a:ext>
                </a:extLst>
              </p:cNvPr>
              <p:cNvSpPr/>
              <p:nvPr/>
            </p:nvSpPr>
            <p:spPr>
              <a:xfrm>
                <a:off x="5895698" y="3379612"/>
                <a:ext cx="40700" cy="39585"/>
              </a:xfrm>
              <a:custGeom>
                <a:avLst/>
                <a:gdLst>
                  <a:gd name="connsiteX0" fmla="*/ 20345 w 40700"/>
                  <a:gd name="connsiteY0" fmla="*/ 39586 h 39585"/>
                  <a:gd name="connsiteX1" fmla="*/ 14326 w 40700"/>
                  <a:gd name="connsiteY1" fmla="*/ 26556 h 39585"/>
                  <a:gd name="connsiteX2" fmla="*/ 0 w 40700"/>
                  <a:gd name="connsiteY2" fmla="*/ 26556 h 39585"/>
                  <a:gd name="connsiteX3" fmla="*/ 10468 w 40700"/>
                  <a:gd name="connsiteY3" fmla="*/ 15697 h 39585"/>
                  <a:gd name="connsiteX4" fmla="*/ 6601 w 40700"/>
                  <a:gd name="connsiteY4" fmla="*/ 0 h 39585"/>
                  <a:gd name="connsiteX5" fmla="*/ 20345 w 40700"/>
                  <a:gd name="connsiteY5" fmla="*/ 7791 h 39585"/>
                  <a:gd name="connsiteX6" fmla="*/ 34100 w 40700"/>
                  <a:gd name="connsiteY6" fmla="*/ 0 h 39585"/>
                  <a:gd name="connsiteX7" fmla="*/ 30223 w 40700"/>
                  <a:gd name="connsiteY7" fmla="*/ 15697 h 39585"/>
                  <a:gd name="connsiteX8" fmla="*/ 40700 w 40700"/>
                  <a:gd name="connsiteY8" fmla="*/ 26556 h 39585"/>
                  <a:gd name="connsiteX9" fmla="*/ 26356 w 40700"/>
                  <a:gd name="connsiteY9" fmla="*/ 26556 h 3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700" h="39585">
                    <a:moveTo>
                      <a:pt x="20345" y="39586"/>
                    </a:moveTo>
                    <a:lnTo>
                      <a:pt x="14326" y="26556"/>
                    </a:lnTo>
                    <a:lnTo>
                      <a:pt x="0" y="26556"/>
                    </a:lnTo>
                    <a:lnTo>
                      <a:pt x="10468" y="15697"/>
                    </a:lnTo>
                    <a:lnTo>
                      <a:pt x="6601" y="0"/>
                    </a:lnTo>
                    <a:lnTo>
                      <a:pt x="20345" y="7791"/>
                    </a:lnTo>
                    <a:lnTo>
                      <a:pt x="34100" y="0"/>
                    </a:lnTo>
                    <a:lnTo>
                      <a:pt x="30223" y="15697"/>
                    </a:lnTo>
                    <a:lnTo>
                      <a:pt x="40700" y="26556"/>
                    </a:lnTo>
                    <a:lnTo>
                      <a:pt x="26356" y="2655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0E0033D3-8B75-4A7F-A7F5-FB496C3F0E7E}"/>
                  </a:ext>
                </a:extLst>
              </p:cNvPr>
              <p:cNvSpPr/>
              <p:nvPr/>
            </p:nvSpPr>
            <p:spPr>
              <a:xfrm>
                <a:off x="5988900" y="3379612"/>
                <a:ext cx="40700" cy="39585"/>
              </a:xfrm>
              <a:custGeom>
                <a:avLst/>
                <a:gdLst>
                  <a:gd name="connsiteX0" fmla="*/ 20355 w 40700"/>
                  <a:gd name="connsiteY0" fmla="*/ 39586 h 39585"/>
                  <a:gd name="connsiteX1" fmla="*/ 26375 w 40700"/>
                  <a:gd name="connsiteY1" fmla="*/ 26556 h 39585"/>
                  <a:gd name="connsiteX2" fmla="*/ 40700 w 40700"/>
                  <a:gd name="connsiteY2" fmla="*/ 26556 h 39585"/>
                  <a:gd name="connsiteX3" fmla="*/ 30232 w 40700"/>
                  <a:gd name="connsiteY3" fmla="*/ 15697 h 39585"/>
                  <a:gd name="connsiteX4" fmla="*/ 34100 w 40700"/>
                  <a:gd name="connsiteY4" fmla="*/ 0 h 39585"/>
                  <a:gd name="connsiteX5" fmla="*/ 20355 w 40700"/>
                  <a:gd name="connsiteY5" fmla="*/ 7791 h 39585"/>
                  <a:gd name="connsiteX6" fmla="*/ 6601 w 40700"/>
                  <a:gd name="connsiteY6" fmla="*/ 0 h 39585"/>
                  <a:gd name="connsiteX7" fmla="*/ 10478 w 40700"/>
                  <a:gd name="connsiteY7" fmla="*/ 15697 h 39585"/>
                  <a:gd name="connsiteX8" fmla="*/ 0 w 40700"/>
                  <a:gd name="connsiteY8" fmla="*/ 26556 h 39585"/>
                  <a:gd name="connsiteX9" fmla="*/ 14345 w 40700"/>
                  <a:gd name="connsiteY9" fmla="*/ 26556 h 3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700" h="39585">
                    <a:moveTo>
                      <a:pt x="20355" y="39586"/>
                    </a:moveTo>
                    <a:lnTo>
                      <a:pt x="26375" y="26556"/>
                    </a:lnTo>
                    <a:lnTo>
                      <a:pt x="40700" y="26556"/>
                    </a:lnTo>
                    <a:lnTo>
                      <a:pt x="30232" y="15697"/>
                    </a:lnTo>
                    <a:lnTo>
                      <a:pt x="34100" y="0"/>
                    </a:lnTo>
                    <a:lnTo>
                      <a:pt x="20355" y="7791"/>
                    </a:lnTo>
                    <a:lnTo>
                      <a:pt x="6601" y="0"/>
                    </a:lnTo>
                    <a:lnTo>
                      <a:pt x="10478" y="15697"/>
                    </a:lnTo>
                    <a:lnTo>
                      <a:pt x="0" y="26556"/>
                    </a:lnTo>
                    <a:lnTo>
                      <a:pt x="14345" y="2655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</p:grpSp>
        <p:grpSp>
          <p:nvGrpSpPr>
            <p:cNvPr id="123" name="Graphic 121">
              <a:extLst>
                <a:ext uri="{FF2B5EF4-FFF2-40B4-BE49-F238E27FC236}">
                  <a16:creationId xmlns:a16="http://schemas.microsoft.com/office/drawing/2014/main" id="{4CFC0C89-7F8A-4964-A2A1-CF543030E19F}"/>
                </a:ext>
              </a:extLst>
            </p:cNvPr>
            <p:cNvGrpSpPr/>
            <p:nvPr/>
          </p:nvGrpSpPr>
          <p:grpSpPr>
            <a:xfrm>
              <a:off x="9994900" y="5534846"/>
              <a:ext cx="151810" cy="113858"/>
              <a:chOff x="5867400" y="3357689"/>
              <a:chExt cx="457200" cy="34290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930B6AA-C879-4A69-AC1B-891FAAD90BB7}"/>
                  </a:ext>
                </a:extLst>
              </p:cNvPr>
              <p:cNvSpPr/>
              <p:nvPr/>
            </p:nvSpPr>
            <p:spPr>
              <a:xfrm>
                <a:off x="6019799" y="3357692"/>
                <a:ext cx="152399" cy="342900"/>
              </a:xfrm>
              <a:custGeom>
                <a:avLst/>
                <a:gdLst>
                  <a:gd name="connsiteX0" fmla="*/ 0 w 152400"/>
                  <a:gd name="connsiteY0" fmla="*/ 0 h 342900"/>
                  <a:gd name="connsiteX1" fmla="*/ 152400 w 152400"/>
                  <a:gd name="connsiteY1" fmla="*/ 0 h 342900"/>
                  <a:gd name="connsiteX2" fmla="*/ 152400 w 152400"/>
                  <a:gd name="connsiteY2" fmla="*/ 342900 h 342900"/>
                  <a:gd name="connsiteX3" fmla="*/ 0 w 152400"/>
                  <a:gd name="connsiteY3" fmla="*/ 342900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342900">
                    <a:moveTo>
                      <a:pt x="0" y="0"/>
                    </a:moveTo>
                    <a:lnTo>
                      <a:pt x="152400" y="0"/>
                    </a:lnTo>
                    <a:lnTo>
                      <a:pt x="152400" y="34290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45E5BB5C-AEB4-4816-9E12-3950E76F5E81}"/>
                  </a:ext>
                </a:extLst>
              </p:cNvPr>
              <p:cNvSpPr/>
              <p:nvPr/>
            </p:nvSpPr>
            <p:spPr>
              <a:xfrm>
                <a:off x="6172201" y="3357692"/>
                <a:ext cx="152399" cy="342900"/>
              </a:xfrm>
              <a:custGeom>
                <a:avLst/>
                <a:gdLst>
                  <a:gd name="connsiteX0" fmla="*/ 152400 w 152400"/>
                  <a:gd name="connsiteY0" fmla="*/ 323850 h 342900"/>
                  <a:gd name="connsiteX1" fmla="*/ 133350 w 152400"/>
                  <a:gd name="connsiteY1" fmla="*/ 342900 h 342900"/>
                  <a:gd name="connsiteX2" fmla="*/ 0 w 152400"/>
                  <a:gd name="connsiteY2" fmla="*/ 342900 h 342900"/>
                  <a:gd name="connsiteX3" fmla="*/ 0 w 152400"/>
                  <a:gd name="connsiteY3" fmla="*/ 0 h 342900"/>
                  <a:gd name="connsiteX4" fmla="*/ 133350 w 152400"/>
                  <a:gd name="connsiteY4" fmla="*/ 0 h 342900"/>
                  <a:gd name="connsiteX5" fmla="*/ 152400 w 152400"/>
                  <a:gd name="connsiteY5" fmla="*/ 19050 h 342900"/>
                  <a:gd name="connsiteX6" fmla="*/ 152400 w 152400"/>
                  <a:gd name="connsiteY6" fmla="*/ 323850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" h="342900">
                    <a:moveTo>
                      <a:pt x="152400" y="323850"/>
                    </a:moveTo>
                    <a:cubicBezTo>
                      <a:pt x="152400" y="334375"/>
                      <a:pt x="143875" y="342900"/>
                      <a:pt x="133350" y="342900"/>
                    </a:cubicBezTo>
                    <a:lnTo>
                      <a:pt x="0" y="342900"/>
                    </a:lnTo>
                    <a:lnTo>
                      <a:pt x="0" y="0"/>
                    </a:lnTo>
                    <a:lnTo>
                      <a:pt x="133350" y="0"/>
                    </a:lnTo>
                    <a:cubicBezTo>
                      <a:pt x="143875" y="0"/>
                      <a:pt x="152400" y="8525"/>
                      <a:pt x="152400" y="19050"/>
                    </a:cubicBezTo>
                    <a:lnTo>
                      <a:pt x="152400" y="323850"/>
                    </a:lnTo>
                    <a:close/>
                  </a:path>
                </a:pathLst>
              </a:custGeom>
              <a:solidFill>
                <a:srgbClr val="D30F2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8BF36D26-724B-4757-BF9C-12FDE9F708CB}"/>
                  </a:ext>
                </a:extLst>
              </p:cNvPr>
              <p:cNvSpPr/>
              <p:nvPr/>
            </p:nvSpPr>
            <p:spPr>
              <a:xfrm>
                <a:off x="5867400" y="3357689"/>
                <a:ext cx="152399" cy="342900"/>
              </a:xfrm>
              <a:custGeom>
                <a:avLst/>
                <a:gdLst>
                  <a:gd name="connsiteX0" fmla="*/ 152400 w 152400"/>
                  <a:gd name="connsiteY0" fmla="*/ 342900 h 342900"/>
                  <a:gd name="connsiteX1" fmla="*/ 19050 w 152400"/>
                  <a:gd name="connsiteY1" fmla="*/ 342900 h 342900"/>
                  <a:gd name="connsiteX2" fmla="*/ 0 w 152400"/>
                  <a:gd name="connsiteY2" fmla="*/ 323850 h 342900"/>
                  <a:gd name="connsiteX3" fmla="*/ 0 w 152400"/>
                  <a:gd name="connsiteY3" fmla="*/ 19050 h 342900"/>
                  <a:gd name="connsiteX4" fmla="*/ 19050 w 152400"/>
                  <a:gd name="connsiteY4" fmla="*/ 0 h 342900"/>
                  <a:gd name="connsiteX5" fmla="*/ 152400 w 152400"/>
                  <a:gd name="connsiteY5" fmla="*/ 0 h 342900"/>
                  <a:gd name="connsiteX6" fmla="*/ 152400 w 152400"/>
                  <a:gd name="connsiteY6" fmla="*/ 342900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" h="342900">
                    <a:moveTo>
                      <a:pt x="152400" y="342900"/>
                    </a:moveTo>
                    <a:lnTo>
                      <a:pt x="19050" y="342900"/>
                    </a:lnTo>
                    <a:cubicBezTo>
                      <a:pt x="8525" y="342900"/>
                      <a:pt x="0" y="334375"/>
                      <a:pt x="0" y="323850"/>
                    </a:cubicBezTo>
                    <a:lnTo>
                      <a:pt x="0" y="19050"/>
                    </a:lnTo>
                    <a:cubicBezTo>
                      <a:pt x="0" y="8525"/>
                      <a:pt x="8525" y="0"/>
                      <a:pt x="19050" y="0"/>
                    </a:cubicBezTo>
                    <a:lnTo>
                      <a:pt x="152400" y="0"/>
                    </a:lnTo>
                    <a:lnTo>
                      <a:pt x="152400" y="342900"/>
                    </a:lnTo>
                    <a:close/>
                  </a:path>
                </a:pathLst>
              </a:custGeom>
              <a:solidFill>
                <a:srgbClr val="0068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88ABB3B-6667-4026-A9E2-DDECF5863E90}"/>
                  </a:ext>
                </a:extLst>
              </p:cNvPr>
              <p:cNvSpPr/>
              <p:nvPr/>
            </p:nvSpPr>
            <p:spPr>
              <a:xfrm>
                <a:off x="6038849" y="3465850"/>
                <a:ext cx="114301" cy="114299"/>
              </a:xfrm>
              <a:custGeom>
                <a:avLst/>
                <a:gdLst>
                  <a:gd name="connsiteX0" fmla="*/ 57150 w 114300"/>
                  <a:gd name="connsiteY0" fmla="*/ 0 h 114300"/>
                  <a:gd name="connsiteX1" fmla="*/ 0 w 114300"/>
                  <a:gd name="connsiteY1" fmla="*/ 57150 h 114300"/>
                  <a:gd name="connsiteX2" fmla="*/ 57150 w 114300"/>
                  <a:gd name="connsiteY2" fmla="*/ 114300 h 114300"/>
                  <a:gd name="connsiteX3" fmla="*/ 114300 w 114300"/>
                  <a:gd name="connsiteY3" fmla="*/ 57150 h 114300"/>
                  <a:gd name="connsiteX4" fmla="*/ 57150 w 114300"/>
                  <a:gd name="connsiteY4" fmla="*/ 0 h 114300"/>
                  <a:gd name="connsiteX5" fmla="*/ 57150 w 114300"/>
                  <a:gd name="connsiteY5" fmla="*/ 95250 h 114300"/>
                  <a:gd name="connsiteX6" fmla="*/ 19050 w 114300"/>
                  <a:gd name="connsiteY6" fmla="*/ 57150 h 114300"/>
                  <a:gd name="connsiteX7" fmla="*/ 57150 w 114300"/>
                  <a:gd name="connsiteY7" fmla="*/ 19050 h 114300"/>
                  <a:gd name="connsiteX8" fmla="*/ 95250 w 114300"/>
                  <a:gd name="connsiteY8" fmla="*/ 57150 h 114300"/>
                  <a:gd name="connsiteX9" fmla="*/ 57150 w 114300"/>
                  <a:gd name="connsiteY9" fmla="*/ 952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00" h="114300">
                    <a:moveTo>
                      <a:pt x="57150" y="0"/>
                    </a:moveTo>
                    <a:cubicBezTo>
                      <a:pt x="25603" y="0"/>
                      <a:pt x="0" y="25603"/>
                      <a:pt x="0" y="57150"/>
                    </a:cubicBezTo>
                    <a:cubicBezTo>
                      <a:pt x="0" y="88706"/>
                      <a:pt x="25603" y="114300"/>
                      <a:pt x="57150" y="114300"/>
                    </a:cubicBezTo>
                    <a:cubicBezTo>
                      <a:pt x="88706" y="114300"/>
                      <a:pt x="114300" y="88706"/>
                      <a:pt x="114300" y="57150"/>
                    </a:cubicBezTo>
                    <a:cubicBezTo>
                      <a:pt x="114300" y="25603"/>
                      <a:pt x="88706" y="0"/>
                      <a:pt x="57150" y="0"/>
                    </a:cubicBezTo>
                    <a:close/>
                    <a:moveTo>
                      <a:pt x="57150" y="95250"/>
                    </a:moveTo>
                    <a:cubicBezTo>
                      <a:pt x="36109" y="95250"/>
                      <a:pt x="19050" y="78191"/>
                      <a:pt x="19050" y="57150"/>
                    </a:cubicBezTo>
                    <a:cubicBezTo>
                      <a:pt x="19050" y="36109"/>
                      <a:pt x="36109" y="19050"/>
                      <a:pt x="57150" y="19050"/>
                    </a:cubicBezTo>
                    <a:cubicBezTo>
                      <a:pt x="78191" y="19050"/>
                      <a:pt x="95250" y="36109"/>
                      <a:pt x="95250" y="57150"/>
                    </a:cubicBezTo>
                    <a:cubicBezTo>
                      <a:pt x="95250" y="78191"/>
                      <a:pt x="78191" y="95250"/>
                      <a:pt x="57150" y="95250"/>
                    </a:cubicBezTo>
                    <a:close/>
                  </a:path>
                </a:pathLst>
              </a:custGeom>
              <a:solidFill>
                <a:srgbClr val="6B422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</p:grpSp>
        <p:sp>
          <p:nvSpPr>
            <p:cNvPr id="283" name="TextBox 257">
              <a:extLst>
                <a:ext uri="{FF2B5EF4-FFF2-40B4-BE49-F238E27FC236}">
                  <a16:creationId xmlns:a16="http://schemas.microsoft.com/office/drawing/2014/main" id="{6918C40C-CC68-4293-A003-D254342A96CE}"/>
                </a:ext>
              </a:extLst>
            </p:cNvPr>
            <p:cNvSpPr txBox="1"/>
            <p:nvPr/>
          </p:nvSpPr>
          <p:spPr>
            <a:xfrm>
              <a:off x="10248826" y="5537428"/>
              <a:ext cx="1003374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spcAft>
                  <a:spcPts val="1000"/>
                </a:spcAft>
                <a:defRPr/>
              </a:pPr>
              <a:r>
                <a:rPr lang="en-US" sz="800">
                  <a:solidFill>
                    <a:schemeClr val="bg1"/>
                  </a:solidFill>
                  <a:latin typeface="Montserrat" panose="00000500000000000000" pitchFamily="2" charset="0"/>
                  <a:cs typeface="Poppins" panose="00000500000000000000" pitchFamily="2" charset="0"/>
                </a:rPr>
                <a:t>MEXICO</a:t>
              </a:r>
              <a:endParaRPr lang="en-US" sz="800" b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AE3B6940-C6A0-4CA7-8AA8-9D5D9DFB55D2}"/>
              </a:ext>
            </a:extLst>
          </p:cNvPr>
          <p:cNvSpPr/>
          <p:nvPr/>
        </p:nvSpPr>
        <p:spPr>
          <a:xfrm>
            <a:off x="5305" y="6349956"/>
            <a:ext cx="12209307" cy="54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</p:txBody>
      </p:sp>
      <p:sp>
        <p:nvSpPr>
          <p:cNvPr id="143" name="TextBox 13">
            <a:extLst>
              <a:ext uri="{FF2B5EF4-FFF2-40B4-BE49-F238E27FC236}">
                <a16:creationId xmlns:a16="http://schemas.microsoft.com/office/drawing/2014/main" id="{9C0ADC87-9D7F-45AC-B2FF-797FC624960D}"/>
              </a:ext>
            </a:extLst>
          </p:cNvPr>
          <p:cNvSpPr txBox="1"/>
          <p:nvPr/>
        </p:nvSpPr>
        <p:spPr>
          <a:xfrm>
            <a:off x="3729196" y="6579385"/>
            <a:ext cx="4733608" cy="9233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This document is proprietary and confidential to LACROIX and may not be reproduced without prior authorization.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4F4E9669-FDB2-4FA7-838D-AA2B33D205A6}"/>
              </a:ext>
            </a:extLst>
          </p:cNvPr>
          <p:cNvGrpSpPr/>
          <p:nvPr/>
        </p:nvGrpSpPr>
        <p:grpSpPr>
          <a:xfrm>
            <a:off x="10220485" y="844839"/>
            <a:ext cx="1663418" cy="342868"/>
            <a:chOff x="10226861" y="3382455"/>
            <a:chExt cx="1663418" cy="342868"/>
          </a:xfrm>
        </p:grpSpPr>
        <p:sp>
          <p:nvSpPr>
            <p:cNvPr id="224" name="TextBox 39">
              <a:extLst>
                <a:ext uri="{FF2B5EF4-FFF2-40B4-BE49-F238E27FC236}">
                  <a16:creationId xmlns:a16="http://schemas.microsoft.com/office/drawing/2014/main" id="{2DEE9EBE-B310-42A8-8122-74FA50B3ED1F}"/>
                </a:ext>
              </a:extLst>
            </p:cNvPr>
            <p:cNvSpPr txBox="1"/>
            <p:nvPr/>
          </p:nvSpPr>
          <p:spPr>
            <a:xfrm>
              <a:off x="10226861" y="3382455"/>
              <a:ext cx="1663418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rPr>
                <a:t>For utilities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rPr>
                <a:t>infrastructure operators</a:t>
              </a:r>
            </a:p>
          </p:txBody>
        </p:sp>
        <p:cxnSp>
          <p:nvCxnSpPr>
            <p:cNvPr id="286" name="Straight Connector 40">
              <a:extLst>
                <a:ext uri="{FF2B5EF4-FFF2-40B4-BE49-F238E27FC236}">
                  <a16:creationId xmlns:a16="http://schemas.microsoft.com/office/drawing/2014/main" id="{55EF98ED-80DC-4FF1-8B45-7F0A9860A4F8}"/>
                </a:ext>
              </a:extLst>
            </p:cNvPr>
            <p:cNvCxnSpPr>
              <a:cxnSpLocks/>
            </p:cNvCxnSpPr>
            <p:nvPr/>
          </p:nvCxnSpPr>
          <p:spPr>
            <a:xfrm>
              <a:off x="10257469" y="3725323"/>
              <a:ext cx="1620000" cy="0"/>
            </a:xfrm>
            <a:prstGeom prst="line">
              <a:avLst/>
            </a:prstGeom>
            <a:ln cap="rnd">
              <a:solidFill>
                <a:srgbClr val="00BFB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44365347-3608-4F29-BC4A-D203CA94CA95}"/>
              </a:ext>
            </a:extLst>
          </p:cNvPr>
          <p:cNvGrpSpPr/>
          <p:nvPr/>
        </p:nvGrpSpPr>
        <p:grpSpPr>
          <a:xfrm>
            <a:off x="4859143" y="5305781"/>
            <a:ext cx="2894909" cy="952317"/>
            <a:chOff x="5005785" y="5305781"/>
            <a:chExt cx="2894909" cy="952317"/>
          </a:xfrm>
        </p:grpSpPr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1A92D431-0765-4823-86F7-50333814A075}"/>
                </a:ext>
              </a:extLst>
            </p:cNvPr>
            <p:cNvSpPr txBox="1"/>
            <p:nvPr/>
          </p:nvSpPr>
          <p:spPr>
            <a:xfrm>
              <a:off x="5005785" y="5305781"/>
              <a:ext cx="1703878" cy="169277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/>
                  <a:cs typeface="Poppins"/>
                </a:rPr>
                <a:t>EMEA</a:t>
              </a:r>
              <a:r>
                <a:rPr lang="en-US" sz="1100" b="1" dirty="0">
                  <a:solidFill>
                    <a:prstClr val="white"/>
                  </a:solidFill>
                  <a:latin typeface="Montserrat"/>
                  <a:cs typeface="Poppins"/>
                </a:rPr>
                <a:t> </a:t>
              </a:r>
              <a:r>
                <a:rPr lang="fr-FR" sz="1100" dirty="0">
                  <a:solidFill>
                    <a:schemeClr val="bg1"/>
                  </a:solidFill>
                  <a:latin typeface="Montserrat"/>
                  <a:cs typeface="Poppins" panose="00000500000000000000" pitchFamily="2" charset="0"/>
                </a:rPr>
                <a:t>~ </a:t>
              </a:r>
              <a:r>
                <a:rPr lang="en-US" sz="1100" dirty="0">
                  <a:solidFill>
                    <a:schemeClr val="bg1"/>
                  </a:solidFill>
                  <a:latin typeface="Montserrat"/>
                  <a:cs typeface="Poppins" panose="00000500000000000000" pitchFamily="2" charset="0"/>
                </a:rPr>
                <a:t>75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/>
                  <a:cs typeface="Poppins" panose="00000500000000000000" pitchFamily="2" charset="0"/>
                </a:rPr>
                <a:t>%</a:t>
              </a:r>
              <a:r>
                <a:rPr lang="en-US" sz="1100" dirty="0">
                  <a:solidFill>
                    <a:schemeClr val="bg2"/>
                  </a:solidFill>
                  <a:latin typeface="Montserrat"/>
                  <a:cs typeface="Poppins"/>
                </a:rPr>
                <a:t> 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Montserrat"/>
                  <a:cs typeface="Poppins"/>
                </a:rPr>
                <a:t>revenue</a:t>
              </a:r>
              <a:r>
                <a:rPr lang="en-US" sz="1100" dirty="0">
                  <a:solidFill>
                    <a:schemeClr val="bg2"/>
                  </a:solidFill>
                  <a:latin typeface="Montserrat"/>
                  <a:cs typeface="Poppins"/>
                </a:rPr>
                <a:t> </a:t>
              </a:r>
              <a:endPara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2EE7A987-8DFA-4FEF-83A6-83F6E10497FB}"/>
                </a:ext>
              </a:extLst>
            </p:cNvPr>
            <p:cNvGrpSpPr/>
            <p:nvPr/>
          </p:nvGrpSpPr>
          <p:grpSpPr>
            <a:xfrm>
              <a:off x="5011627" y="5628947"/>
              <a:ext cx="2889067" cy="629151"/>
              <a:chOff x="5011627" y="5628947"/>
              <a:chExt cx="2889067" cy="629151"/>
            </a:xfrm>
          </p:grpSpPr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9F8350D6-4ACC-4423-805E-DD4B8CBF8C3D}"/>
                  </a:ext>
                </a:extLst>
              </p:cNvPr>
              <p:cNvSpPr txBox="1"/>
              <p:nvPr/>
            </p:nvSpPr>
            <p:spPr>
              <a:xfrm>
                <a:off x="5267965" y="5628947"/>
                <a:ext cx="1260000" cy="62581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Poppins" panose="00000500000000000000" pitchFamily="2" charset="0"/>
                  </a:rPr>
                  <a:t>FRANCE</a:t>
                </a:r>
                <a:endPara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Poppins" panose="00000500000000000000" pitchFamily="2" charset="0"/>
                  </a:rPr>
                  <a:t>GERMANY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Poppins" panose="00000500000000000000" pitchFamily="2" charset="0"/>
                  </a:rPr>
                  <a:t>SPAIN</a:t>
                </a:r>
                <a:endPara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  <p:grpSp>
            <p:nvGrpSpPr>
              <p:cNvPr id="10" name="Graphic 8">
                <a:extLst>
                  <a:ext uri="{FF2B5EF4-FFF2-40B4-BE49-F238E27FC236}">
                    <a16:creationId xmlns:a16="http://schemas.microsoft.com/office/drawing/2014/main" id="{F422FE14-938C-4BF7-85B6-44D87EE69545}"/>
                  </a:ext>
                </a:extLst>
              </p:cNvPr>
              <p:cNvGrpSpPr/>
              <p:nvPr/>
            </p:nvGrpSpPr>
            <p:grpSpPr>
              <a:xfrm>
                <a:off x="5011627" y="5631652"/>
                <a:ext cx="151820" cy="113865"/>
                <a:chOff x="3591426" y="4640870"/>
                <a:chExt cx="457200" cy="342900"/>
              </a:xfrm>
            </p:grpSpPr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52EFE8CB-93D0-4244-A611-DCC20CB4CC9A}"/>
                    </a:ext>
                  </a:extLst>
                </p:cNvPr>
                <p:cNvSpPr/>
                <p:nvPr/>
              </p:nvSpPr>
              <p:spPr>
                <a:xfrm>
                  <a:off x="3591426" y="4640870"/>
                  <a:ext cx="152400" cy="342900"/>
                </a:xfrm>
                <a:custGeom>
                  <a:avLst/>
                  <a:gdLst>
                    <a:gd name="connsiteX0" fmla="*/ 152400 w 152400"/>
                    <a:gd name="connsiteY0" fmla="*/ 342900 h 342900"/>
                    <a:gd name="connsiteX1" fmla="*/ 19050 w 152400"/>
                    <a:gd name="connsiteY1" fmla="*/ 342900 h 342900"/>
                    <a:gd name="connsiteX2" fmla="*/ 0 w 152400"/>
                    <a:gd name="connsiteY2" fmla="*/ 323850 h 342900"/>
                    <a:gd name="connsiteX3" fmla="*/ 0 w 152400"/>
                    <a:gd name="connsiteY3" fmla="*/ 19050 h 342900"/>
                    <a:gd name="connsiteX4" fmla="*/ 19050 w 152400"/>
                    <a:gd name="connsiteY4" fmla="*/ 0 h 342900"/>
                    <a:gd name="connsiteX5" fmla="*/ 152400 w 152400"/>
                    <a:gd name="connsiteY5" fmla="*/ 0 h 342900"/>
                    <a:gd name="connsiteX6" fmla="*/ 152400 w 152400"/>
                    <a:gd name="connsiteY6" fmla="*/ 342900 h 342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00" h="342900">
                      <a:moveTo>
                        <a:pt x="152400" y="342900"/>
                      </a:moveTo>
                      <a:lnTo>
                        <a:pt x="19050" y="342900"/>
                      </a:lnTo>
                      <a:cubicBezTo>
                        <a:pt x="8525" y="342900"/>
                        <a:pt x="0" y="334375"/>
                        <a:pt x="0" y="323850"/>
                      </a:cubicBezTo>
                      <a:lnTo>
                        <a:pt x="0" y="19050"/>
                      </a:lnTo>
                      <a:cubicBezTo>
                        <a:pt x="0" y="8525"/>
                        <a:pt x="8525" y="0"/>
                        <a:pt x="19050" y="0"/>
                      </a:cubicBezTo>
                      <a:lnTo>
                        <a:pt x="152400" y="0"/>
                      </a:lnTo>
                      <a:lnTo>
                        <a:pt x="152400" y="342900"/>
                      </a:lnTo>
                      <a:close/>
                    </a:path>
                  </a:pathLst>
                </a:custGeom>
                <a:solidFill>
                  <a:srgbClr val="01209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957E2F98-03B8-4872-B7B2-1858D098314B}"/>
                    </a:ext>
                  </a:extLst>
                </p:cNvPr>
                <p:cNvSpPr/>
                <p:nvPr/>
              </p:nvSpPr>
              <p:spPr>
                <a:xfrm>
                  <a:off x="3896226" y="4640870"/>
                  <a:ext cx="152400" cy="342900"/>
                </a:xfrm>
                <a:custGeom>
                  <a:avLst/>
                  <a:gdLst>
                    <a:gd name="connsiteX0" fmla="*/ 152400 w 152400"/>
                    <a:gd name="connsiteY0" fmla="*/ 323850 h 342900"/>
                    <a:gd name="connsiteX1" fmla="*/ 133350 w 152400"/>
                    <a:gd name="connsiteY1" fmla="*/ 342900 h 342900"/>
                    <a:gd name="connsiteX2" fmla="*/ 0 w 152400"/>
                    <a:gd name="connsiteY2" fmla="*/ 342900 h 342900"/>
                    <a:gd name="connsiteX3" fmla="*/ 0 w 152400"/>
                    <a:gd name="connsiteY3" fmla="*/ 0 h 342900"/>
                    <a:gd name="connsiteX4" fmla="*/ 133350 w 152400"/>
                    <a:gd name="connsiteY4" fmla="*/ 0 h 342900"/>
                    <a:gd name="connsiteX5" fmla="*/ 152400 w 152400"/>
                    <a:gd name="connsiteY5" fmla="*/ 19050 h 342900"/>
                    <a:gd name="connsiteX6" fmla="*/ 152400 w 152400"/>
                    <a:gd name="connsiteY6" fmla="*/ 323850 h 342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00" h="342900">
                      <a:moveTo>
                        <a:pt x="152400" y="323850"/>
                      </a:moveTo>
                      <a:cubicBezTo>
                        <a:pt x="152400" y="334375"/>
                        <a:pt x="143875" y="342900"/>
                        <a:pt x="133350" y="342900"/>
                      </a:cubicBezTo>
                      <a:lnTo>
                        <a:pt x="0" y="342900"/>
                      </a:lnTo>
                      <a:lnTo>
                        <a:pt x="0" y="0"/>
                      </a:lnTo>
                      <a:lnTo>
                        <a:pt x="133350" y="0"/>
                      </a:lnTo>
                      <a:cubicBezTo>
                        <a:pt x="143875" y="0"/>
                        <a:pt x="152400" y="8525"/>
                        <a:pt x="152400" y="19050"/>
                      </a:cubicBezTo>
                      <a:lnTo>
                        <a:pt x="152400" y="323850"/>
                      </a:lnTo>
                      <a:close/>
                    </a:path>
                  </a:pathLst>
                </a:custGeom>
                <a:solidFill>
                  <a:srgbClr val="EF42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4FC5BB74-7996-4CBE-9AFC-DDA868FEF151}"/>
                    </a:ext>
                  </a:extLst>
                </p:cNvPr>
                <p:cNvSpPr/>
                <p:nvPr/>
              </p:nvSpPr>
              <p:spPr>
                <a:xfrm>
                  <a:off x="3743826" y="4640870"/>
                  <a:ext cx="152400" cy="342900"/>
                </a:xfrm>
                <a:custGeom>
                  <a:avLst/>
                  <a:gdLst>
                    <a:gd name="connsiteX0" fmla="*/ 0 w 152400"/>
                    <a:gd name="connsiteY0" fmla="*/ 0 h 342900"/>
                    <a:gd name="connsiteX1" fmla="*/ 152400 w 152400"/>
                    <a:gd name="connsiteY1" fmla="*/ 0 h 342900"/>
                    <a:gd name="connsiteX2" fmla="*/ 152400 w 152400"/>
                    <a:gd name="connsiteY2" fmla="*/ 342900 h 342900"/>
                    <a:gd name="connsiteX3" fmla="*/ 0 w 152400"/>
                    <a:gd name="connsiteY3" fmla="*/ 342900 h 342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3429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342900"/>
                      </a:lnTo>
                      <a:lnTo>
                        <a:pt x="0" y="34290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 Medium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aphic 14">
                <a:extLst>
                  <a:ext uri="{FF2B5EF4-FFF2-40B4-BE49-F238E27FC236}">
                    <a16:creationId xmlns:a16="http://schemas.microsoft.com/office/drawing/2014/main" id="{874D92BE-CC37-422B-A830-8589FC5B3768}"/>
                  </a:ext>
                </a:extLst>
              </p:cNvPr>
              <p:cNvGrpSpPr/>
              <p:nvPr/>
            </p:nvGrpSpPr>
            <p:grpSpPr>
              <a:xfrm>
                <a:off x="5011627" y="6131142"/>
                <a:ext cx="151820" cy="113865"/>
                <a:chOff x="5867400" y="3257550"/>
                <a:chExt cx="457200" cy="342900"/>
              </a:xfrm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38285CB7-F315-448B-8EF4-652687876B1C}"/>
                    </a:ext>
                  </a:extLst>
                </p:cNvPr>
                <p:cNvSpPr/>
                <p:nvPr/>
              </p:nvSpPr>
              <p:spPr>
                <a:xfrm>
                  <a:off x="5867400" y="3257550"/>
                  <a:ext cx="457200" cy="95250"/>
                </a:xfrm>
                <a:custGeom>
                  <a:avLst/>
                  <a:gdLst>
                    <a:gd name="connsiteX0" fmla="*/ 457200 w 457200"/>
                    <a:gd name="connsiteY0" fmla="*/ 95250 h 95250"/>
                    <a:gd name="connsiteX1" fmla="*/ 0 w 457200"/>
                    <a:gd name="connsiteY1" fmla="*/ 95250 h 95250"/>
                    <a:gd name="connsiteX2" fmla="*/ 0 w 457200"/>
                    <a:gd name="connsiteY2" fmla="*/ 19050 h 95250"/>
                    <a:gd name="connsiteX3" fmla="*/ 19050 w 457200"/>
                    <a:gd name="connsiteY3" fmla="*/ 0 h 95250"/>
                    <a:gd name="connsiteX4" fmla="*/ 438150 w 457200"/>
                    <a:gd name="connsiteY4" fmla="*/ 0 h 95250"/>
                    <a:gd name="connsiteX5" fmla="*/ 457200 w 457200"/>
                    <a:gd name="connsiteY5" fmla="*/ 19050 h 95250"/>
                    <a:gd name="connsiteX6" fmla="*/ 457200 w 457200"/>
                    <a:gd name="connsiteY6" fmla="*/ 95250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7200" h="95250">
                      <a:moveTo>
                        <a:pt x="457200" y="95250"/>
                      </a:moveTo>
                      <a:lnTo>
                        <a:pt x="0" y="95250"/>
                      </a:lnTo>
                      <a:lnTo>
                        <a:pt x="0" y="19050"/>
                      </a:lnTo>
                      <a:cubicBezTo>
                        <a:pt x="0" y="8525"/>
                        <a:pt x="8525" y="0"/>
                        <a:pt x="19050" y="0"/>
                      </a:cubicBezTo>
                      <a:lnTo>
                        <a:pt x="438150" y="0"/>
                      </a:lnTo>
                      <a:cubicBezTo>
                        <a:pt x="448675" y="0"/>
                        <a:pt x="457200" y="8525"/>
                        <a:pt x="457200" y="19050"/>
                      </a:cubicBezTo>
                      <a:lnTo>
                        <a:pt x="457200" y="95250"/>
                      </a:lnTo>
                      <a:close/>
                    </a:path>
                  </a:pathLst>
                </a:custGeom>
                <a:solidFill>
                  <a:srgbClr val="C60B1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5CC49C65-05D5-49BB-BABD-FFD8D122C2C0}"/>
                    </a:ext>
                  </a:extLst>
                </p:cNvPr>
                <p:cNvSpPr/>
                <p:nvPr/>
              </p:nvSpPr>
              <p:spPr>
                <a:xfrm>
                  <a:off x="5867400" y="3352800"/>
                  <a:ext cx="457200" cy="152400"/>
                </a:xfrm>
                <a:custGeom>
                  <a:avLst/>
                  <a:gdLst>
                    <a:gd name="connsiteX0" fmla="*/ 0 w 457200"/>
                    <a:gd name="connsiteY0" fmla="*/ 0 h 152400"/>
                    <a:gd name="connsiteX1" fmla="*/ 457200 w 457200"/>
                    <a:gd name="connsiteY1" fmla="*/ 0 h 152400"/>
                    <a:gd name="connsiteX2" fmla="*/ 457200 w 457200"/>
                    <a:gd name="connsiteY2" fmla="*/ 152400 h 152400"/>
                    <a:gd name="connsiteX3" fmla="*/ 0 w 4572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7200" h="152400">
                      <a:moveTo>
                        <a:pt x="0" y="0"/>
                      </a:moveTo>
                      <a:lnTo>
                        <a:pt x="457200" y="0"/>
                      </a:lnTo>
                      <a:lnTo>
                        <a:pt x="4572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rgbClr val="FFC3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73C84FD1-A908-4787-96A7-0E05F0AA666A}"/>
                    </a:ext>
                  </a:extLst>
                </p:cNvPr>
                <p:cNvSpPr/>
                <p:nvPr/>
              </p:nvSpPr>
              <p:spPr>
                <a:xfrm>
                  <a:off x="5867400" y="3505200"/>
                  <a:ext cx="457200" cy="95250"/>
                </a:xfrm>
                <a:custGeom>
                  <a:avLst/>
                  <a:gdLst>
                    <a:gd name="connsiteX0" fmla="*/ 457200 w 457200"/>
                    <a:gd name="connsiteY0" fmla="*/ 76200 h 95250"/>
                    <a:gd name="connsiteX1" fmla="*/ 438150 w 457200"/>
                    <a:gd name="connsiteY1" fmla="*/ 95250 h 95250"/>
                    <a:gd name="connsiteX2" fmla="*/ 19050 w 457200"/>
                    <a:gd name="connsiteY2" fmla="*/ 95250 h 95250"/>
                    <a:gd name="connsiteX3" fmla="*/ 0 w 457200"/>
                    <a:gd name="connsiteY3" fmla="*/ 76200 h 95250"/>
                    <a:gd name="connsiteX4" fmla="*/ 0 w 457200"/>
                    <a:gd name="connsiteY4" fmla="*/ 0 h 95250"/>
                    <a:gd name="connsiteX5" fmla="*/ 457200 w 457200"/>
                    <a:gd name="connsiteY5" fmla="*/ 0 h 95250"/>
                    <a:gd name="connsiteX6" fmla="*/ 457200 w 457200"/>
                    <a:gd name="connsiteY6" fmla="*/ 76200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7200" h="95250">
                      <a:moveTo>
                        <a:pt x="457200" y="76200"/>
                      </a:moveTo>
                      <a:cubicBezTo>
                        <a:pt x="457200" y="86725"/>
                        <a:pt x="448675" y="95250"/>
                        <a:pt x="438150" y="95250"/>
                      </a:cubicBezTo>
                      <a:lnTo>
                        <a:pt x="19050" y="95250"/>
                      </a:lnTo>
                      <a:cubicBezTo>
                        <a:pt x="8525" y="95250"/>
                        <a:pt x="0" y="86725"/>
                        <a:pt x="0" y="76200"/>
                      </a:cubicBezTo>
                      <a:lnTo>
                        <a:pt x="0" y="0"/>
                      </a:lnTo>
                      <a:lnTo>
                        <a:pt x="457200" y="0"/>
                      </a:lnTo>
                      <a:lnTo>
                        <a:pt x="457200" y="76200"/>
                      </a:lnTo>
                      <a:close/>
                    </a:path>
                  </a:pathLst>
                </a:custGeom>
                <a:solidFill>
                  <a:srgbClr val="C60B1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1C162518-39FB-48FF-8CE1-7FEF8133CBC1}"/>
                    </a:ext>
                  </a:extLst>
                </p:cNvPr>
                <p:cNvSpPr/>
                <p:nvPr/>
              </p:nvSpPr>
              <p:spPr>
                <a:xfrm>
                  <a:off x="5924550" y="3371850"/>
                  <a:ext cx="76200" cy="114300"/>
                </a:xfrm>
                <a:custGeom>
                  <a:avLst/>
                  <a:gdLst>
                    <a:gd name="connsiteX0" fmla="*/ 76200 w 76200"/>
                    <a:gd name="connsiteY0" fmla="*/ 19050 h 114300"/>
                    <a:gd name="connsiteX1" fmla="*/ 76200 w 76200"/>
                    <a:gd name="connsiteY1" fmla="*/ 0 h 114300"/>
                    <a:gd name="connsiteX2" fmla="*/ 0 w 76200"/>
                    <a:gd name="connsiteY2" fmla="*/ 0 h 114300"/>
                    <a:gd name="connsiteX3" fmla="*/ 0 w 76200"/>
                    <a:gd name="connsiteY3" fmla="*/ 19050 h 114300"/>
                    <a:gd name="connsiteX4" fmla="*/ 19050 w 76200"/>
                    <a:gd name="connsiteY4" fmla="*/ 19050 h 114300"/>
                    <a:gd name="connsiteX5" fmla="*/ 19050 w 76200"/>
                    <a:gd name="connsiteY5" fmla="*/ 38100 h 114300"/>
                    <a:gd name="connsiteX6" fmla="*/ 0 w 76200"/>
                    <a:gd name="connsiteY6" fmla="*/ 38100 h 114300"/>
                    <a:gd name="connsiteX7" fmla="*/ 0 w 76200"/>
                    <a:gd name="connsiteY7" fmla="*/ 88887 h 114300"/>
                    <a:gd name="connsiteX8" fmla="*/ 38100 w 76200"/>
                    <a:gd name="connsiteY8" fmla="*/ 114300 h 114300"/>
                    <a:gd name="connsiteX9" fmla="*/ 76200 w 76200"/>
                    <a:gd name="connsiteY9" fmla="*/ 88887 h 114300"/>
                    <a:gd name="connsiteX10" fmla="*/ 76200 w 76200"/>
                    <a:gd name="connsiteY10" fmla="*/ 38100 h 114300"/>
                    <a:gd name="connsiteX11" fmla="*/ 57150 w 76200"/>
                    <a:gd name="connsiteY11" fmla="*/ 38100 h 114300"/>
                    <a:gd name="connsiteX12" fmla="*/ 57150 w 76200"/>
                    <a:gd name="connsiteY12" fmla="*/ 1905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6200" h="114300">
                      <a:moveTo>
                        <a:pt x="76200" y="19050"/>
                      </a:moveTo>
                      <a:lnTo>
                        <a:pt x="76200" y="0"/>
                      </a:lnTo>
                      <a:lnTo>
                        <a:pt x="0" y="0"/>
                      </a:lnTo>
                      <a:lnTo>
                        <a:pt x="0" y="19050"/>
                      </a:lnTo>
                      <a:lnTo>
                        <a:pt x="19050" y="19050"/>
                      </a:lnTo>
                      <a:lnTo>
                        <a:pt x="19050" y="38100"/>
                      </a:lnTo>
                      <a:lnTo>
                        <a:pt x="0" y="38100"/>
                      </a:lnTo>
                      <a:lnTo>
                        <a:pt x="0" y="88887"/>
                      </a:lnTo>
                      <a:lnTo>
                        <a:pt x="38100" y="114300"/>
                      </a:lnTo>
                      <a:lnTo>
                        <a:pt x="76200" y="88887"/>
                      </a:lnTo>
                      <a:lnTo>
                        <a:pt x="76200" y="38100"/>
                      </a:lnTo>
                      <a:lnTo>
                        <a:pt x="57150" y="38100"/>
                      </a:lnTo>
                      <a:lnTo>
                        <a:pt x="57150" y="19050"/>
                      </a:lnTo>
                      <a:close/>
                    </a:path>
                  </a:pathLst>
                </a:custGeom>
                <a:solidFill>
                  <a:srgbClr val="9144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 Medium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aphic 21">
                <a:extLst>
                  <a:ext uri="{FF2B5EF4-FFF2-40B4-BE49-F238E27FC236}">
                    <a16:creationId xmlns:a16="http://schemas.microsoft.com/office/drawing/2014/main" id="{362F27B7-5F9B-49AB-A549-8AF744DEF181}"/>
                  </a:ext>
                </a:extLst>
              </p:cNvPr>
              <p:cNvGrpSpPr/>
              <p:nvPr/>
            </p:nvGrpSpPr>
            <p:grpSpPr>
              <a:xfrm>
                <a:off x="5011627" y="5881397"/>
                <a:ext cx="151820" cy="113865"/>
                <a:chOff x="5867400" y="3257550"/>
                <a:chExt cx="457200" cy="342900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AF07D38C-D09B-4318-8182-8E23A044D78E}"/>
                    </a:ext>
                  </a:extLst>
                </p:cNvPr>
                <p:cNvSpPr/>
                <p:nvPr/>
              </p:nvSpPr>
              <p:spPr>
                <a:xfrm>
                  <a:off x="5867400" y="3257550"/>
                  <a:ext cx="457200" cy="114300"/>
                </a:xfrm>
                <a:custGeom>
                  <a:avLst/>
                  <a:gdLst>
                    <a:gd name="connsiteX0" fmla="*/ 457200 w 457200"/>
                    <a:gd name="connsiteY0" fmla="*/ 114300 h 114300"/>
                    <a:gd name="connsiteX1" fmla="*/ 0 w 457200"/>
                    <a:gd name="connsiteY1" fmla="*/ 114300 h 114300"/>
                    <a:gd name="connsiteX2" fmla="*/ 0 w 457200"/>
                    <a:gd name="connsiteY2" fmla="*/ 19050 h 114300"/>
                    <a:gd name="connsiteX3" fmla="*/ 19050 w 457200"/>
                    <a:gd name="connsiteY3" fmla="*/ 0 h 114300"/>
                    <a:gd name="connsiteX4" fmla="*/ 438150 w 457200"/>
                    <a:gd name="connsiteY4" fmla="*/ 0 h 114300"/>
                    <a:gd name="connsiteX5" fmla="*/ 457200 w 457200"/>
                    <a:gd name="connsiteY5" fmla="*/ 19050 h 114300"/>
                    <a:gd name="connsiteX6" fmla="*/ 457200 w 457200"/>
                    <a:gd name="connsiteY6" fmla="*/ 11430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7200" h="114300">
                      <a:moveTo>
                        <a:pt x="457200" y="114300"/>
                      </a:moveTo>
                      <a:lnTo>
                        <a:pt x="0" y="114300"/>
                      </a:lnTo>
                      <a:lnTo>
                        <a:pt x="0" y="19050"/>
                      </a:lnTo>
                      <a:cubicBezTo>
                        <a:pt x="0" y="8525"/>
                        <a:pt x="8525" y="0"/>
                        <a:pt x="19050" y="0"/>
                      </a:cubicBezTo>
                      <a:lnTo>
                        <a:pt x="438150" y="0"/>
                      </a:lnTo>
                      <a:cubicBezTo>
                        <a:pt x="448675" y="0"/>
                        <a:pt x="457200" y="8525"/>
                        <a:pt x="457200" y="19050"/>
                      </a:cubicBezTo>
                      <a:lnTo>
                        <a:pt x="457200" y="1143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A65897AD-8DCA-417D-AB46-0847BE7E48D8}"/>
                    </a:ext>
                  </a:extLst>
                </p:cNvPr>
                <p:cNvSpPr/>
                <p:nvPr/>
              </p:nvSpPr>
              <p:spPr>
                <a:xfrm>
                  <a:off x="5867400" y="3371850"/>
                  <a:ext cx="457200" cy="114300"/>
                </a:xfrm>
                <a:custGeom>
                  <a:avLst/>
                  <a:gdLst>
                    <a:gd name="connsiteX0" fmla="*/ 0 w 457200"/>
                    <a:gd name="connsiteY0" fmla="*/ 0 h 114300"/>
                    <a:gd name="connsiteX1" fmla="*/ 457200 w 457200"/>
                    <a:gd name="connsiteY1" fmla="*/ 0 h 114300"/>
                    <a:gd name="connsiteX2" fmla="*/ 457200 w 457200"/>
                    <a:gd name="connsiteY2" fmla="*/ 114300 h 114300"/>
                    <a:gd name="connsiteX3" fmla="*/ 0 w 457200"/>
                    <a:gd name="connsiteY3" fmla="*/ 11430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7200" h="114300">
                      <a:moveTo>
                        <a:pt x="0" y="0"/>
                      </a:moveTo>
                      <a:lnTo>
                        <a:pt x="457200" y="0"/>
                      </a:lnTo>
                      <a:lnTo>
                        <a:pt x="457200" y="114300"/>
                      </a:lnTo>
                      <a:lnTo>
                        <a:pt x="0" y="114300"/>
                      </a:lnTo>
                      <a:close/>
                    </a:path>
                  </a:pathLst>
                </a:custGeom>
                <a:solidFill>
                  <a:srgbClr val="EE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7B601C0D-8913-47D6-93E1-79E85DA3508A}"/>
                    </a:ext>
                  </a:extLst>
                </p:cNvPr>
                <p:cNvSpPr/>
                <p:nvPr/>
              </p:nvSpPr>
              <p:spPr>
                <a:xfrm>
                  <a:off x="5867400" y="3486150"/>
                  <a:ext cx="457200" cy="114300"/>
                </a:xfrm>
                <a:custGeom>
                  <a:avLst/>
                  <a:gdLst>
                    <a:gd name="connsiteX0" fmla="*/ 457200 w 457200"/>
                    <a:gd name="connsiteY0" fmla="*/ 95250 h 114300"/>
                    <a:gd name="connsiteX1" fmla="*/ 438150 w 457200"/>
                    <a:gd name="connsiteY1" fmla="*/ 114300 h 114300"/>
                    <a:gd name="connsiteX2" fmla="*/ 19050 w 457200"/>
                    <a:gd name="connsiteY2" fmla="*/ 114300 h 114300"/>
                    <a:gd name="connsiteX3" fmla="*/ 0 w 457200"/>
                    <a:gd name="connsiteY3" fmla="*/ 95250 h 114300"/>
                    <a:gd name="connsiteX4" fmla="*/ 0 w 457200"/>
                    <a:gd name="connsiteY4" fmla="*/ 0 h 114300"/>
                    <a:gd name="connsiteX5" fmla="*/ 457200 w 457200"/>
                    <a:gd name="connsiteY5" fmla="*/ 0 h 114300"/>
                    <a:gd name="connsiteX6" fmla="*/ 457200 w 457200"/>
                    <a:gd name="connsiteY6" fmla="*/ 9525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7200" h="114300">
                      <a:moveTo>
                        <a:pt x="457200" y="95250"/>
                      </a:moveTo>
                      <a:cubicBezTo>
                        <a:pt x="457200" y="105775"/>
                        <a:pt x="448675" y="114300"/>
                        <a:pt x="438150" y="114300"/>
                      </a:cubicBezTo>
                      <a:lnTo>
                        <a:pt x="19050" y="114300"/>
                      </a:lnTo>
                      <a:cubicBezTo>
                        <a:pt x="8525" y="114300"/>
                        <a:pt x="0" y="105775"/>
                        <a:pt x="0" y="95250"/>
                      </a:cubicBezTo>
                      <a:lnTo>
                        <a:pt x="0" y="0"/>
                      </a:lnTo>
                      <a:lnTo>
                        <a:pt x="457200" y="0"/>
                      </a:lnTo>
                      <a:lnTo>
                        <a:pt x="457200" y="95250"/>
                      </a:lnTo>
                      <a:close/>
                    </a:path>
                  </a:pathLst>
                </a:custGeom>
                <a:solidFill>
                  <a:srgbClr val="FDCF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 Medium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33090714-7E67-460E-B4A2-7B54E79302A0}"/>
                  </a:ext>
                </a:extLst>
              </p:cNvPr>
              <p:cNvGrpSpPr/>
              <p:nvPr/>
            </p:nvGrpSpPr>
            <p:grpSpPr>
              <a:xfrm>
                <a:off x="6873058" y="5629630"/>
                <a:ext cx="1027636" cy="628468"/>
                <a:chOff x="7913080" y="5340585"/>
                <a:chExt cx="1027636" cy="628468"/>
              </a:xfrm>
            </p:grpSpPr>
            <p:sp>
              <p:nvSpPr>
                <p:cNvPr id="200" name="TextBox 262">
                  <a:extLst>
                    <a:ext uri="{FF2B5EF4-FFF2-40B4-BE49-F238E27FC236}">
                      <a16:creationId xmlns:a16="http://schemas.microsoft.com/office/drawing/2014/main" id="{1A56AB75-551E-4077-95C6-05387C648D44}"/>
                    </a:ext>
                  </a:extLst>
                </p:cNvPr>
                <p:cNvSpPr txBox="1"/>
                <p:nvPr/>
              </p:nvSpPr>
              <p:spPr>
                <a:xfrm>
                  <a:off x="8153243" y="5343241"/>
                  <a:ext cx="787473" cy="62581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ontserrat" panose="00000500000000000000" pitchFamily="2" charset="0"/>
                      <a:ea typeface="+mn-ea"/>
                      <a:cs typeface="Poppins" panose="00000500000000000000" pitchFamily="2" charset="0"/>
                    </a:rPr>
                    <a:t>TUNISIA</a:t>
                  </a:r>
                  <a:endPara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Poppins" panose="00000500000000000000" pitchFamily="2" charset="0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ontserrat" panose="00000500000000000000" pitchFamily="2" charset="0"/>
                      <a:ea typeface="+mn-ea"/>
                      <a:cs typeface="Poppins" panose="00000500000000000000" pitchFamily="2" charset="0"/>
                    </a:rPr>
                    <a:t>MOROCCO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ontserrat" panose="00000500000000000000" pitchFamily="2" charset="0"/>
                      <a:ea typeface="+mn-ea"/>
                      <a:cs typeface="Poppins" panose="00000500000000000000" pitchFamily="2" charset="0"/>
                    </a:rPr>
                    <a:t>SAUDI ARABIA</a:t>
                  </a:r>
                </a:p>
              </p:txBody>
            </p:sp>
            <p:grpSp>
              <p:nvGrpSpPr>
                <p:cNvPr id="212" name="Group 2">
                  <a:extLst>
                    <a:ext uri="{FF2B5EF4-FFF2-40B4-BE49-F238E27FC236}">
                      <a16:creationId xmlns:a16="http://schemas.microsoft.com/office/drawing/2014/main" id="{3CB34BA8-CDCE-4FD9-9CE9-A3DFEEA3CF97}"/>
                    </a:ext>
                  </a:extLst>
                </p:cNvPr>
                <p:cNvGrpSpPr/>
                <p:nvPr/>
              </p:nvGrpSpPr>
              <p:grpSpPr>
                <a:xfrm>
                  <a:off x="7917982" y="5340585"/>
                  <a:ext cx="151820" cy="113865"/>
                  <a:chOff x="6866083" y="5773242"/>
                  <a:chExt cx="151820" cy="113865"/>
                </a:xfrm>
              </p:grpSpPr>
              <p:sp>
                <p:nvSpPr>
                  <p:cNvPr id="221" name="Freeform: Shape 46">
                    <a:extLst>
                      <a:ext uri="{FF2B5EF4-FFF2-40B4-BE49-F238E27FC236}">
                        <a16:creationId xmlns:a16="http://schemas.microsoft.com/office/drawing/2014/main" id="{7A137084-BD18-4028-9632-F78608D9870C}"/>
                      </a:ext>
                    </a:extLst>
                  </p:cNvPr>
                  <p:cNvSpPr/>
                  <p:nvPr/>
                </p:nvSpPr>
                <p:spPr>
                  <a:xfrm>
                    <a:off x="6866083" y="5773242"/>
                    <a:ext cx="151820" cy="113865"/>
                  </a:xfrm>
                  <a:custGeom>
                    <a:avLst/>
                    <a:gdLst>
                      <a:gd name="connsiteX0" fmla="*/ 457200 w 457200"/>
                      <a:gd name="connsiteY0" fmla="*/ 323850 h 342900"/>
                      <a:gd name="connsiteX1" fmla="*/ 438150 w 457200"/>
                      <a:gd name="connsiteY1" fmla="*/ 342900 h 342900"/>
                      <a:gd name="connsiteX2" fmla="*/ 19050 w 457200"/>
                      <a:gd name="connsiteY2" fmla="*/ 342900 h 342900"/>
                      <a:gd name="connsiteX3" fmla="*/ 0 w 457200"/>
                      <a:gd name="connsiteY3" fmla="*/ 323850 h 342900"/>
                      <a:gd name="connsiteX4" fmla="*/ 0 w 457200"/>
                      <a:gd name="connsiteY4" fmla="*/ 19050 h 342900"/>
                      <a:gd name="connsiteX5" fmla="*/ 19050 w 457200"/>
                      <a:gd name="connsiteY5" fmla="*/ 0 h 342900"/>
                      <a:gd name="connsiteX6" fmla="*/ 438150 w 457200"/>
                      <a:gd name="connsiteY6" fmla="*/ 0 h 342900"/>
                      <a:gd name="connsiteX7" fmla="*/ 457200 w 457200"/>
                      <a:gd name="connsiteY7" fmla="*/ 19050 h 342900"/>
                      <a:gd name="connsiteX8" fmla="*/ 457200 w 457200"/>
                      <a:gd name="connsiteY8" fmla="*/ 323850 h 342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57200" h="342900">
                        <a:moveTo>
                          <a:pt x="457200" y="323850"/>
                        </a:moveTo>
                        <a:cubicBezTo>
                          <a:pt x="457200" y="334375"/>
                          <a:pt x="448675" y="342900"/>
                          <a:pt x="438150" y="342900"/>
                        </a:cubicBezTo>
                        <a:lnTo>
                          <a:pt x="19050" y="342900"/>
                        </a:lnTo>
                        <a:cubicBezTo>
                          <a:pt x="8525" y="342900"/>
                          <a:pt x="0" y="334375"/>
                          <a:pt x="0" y="323850"/>
                        </a:cubicBezTo>
                        <a:lnTo>
                          <a:pt x="0" y="19050"/>
                        </a:lnTo>
                        <a:cubicBezTo>
                          <a:pt x="0" y="8525"/>
                          <a:pt x="8525" y="0"/>
                          <a:pt x="19050" y="0"/>
                        </a:cubicBezTo>
                        <a:lnTo>
                          <a:pt x="438150" y="0"/>
                        </a:lnTo>
                        <a:cubicBezTo>
                          <a:pt x="448675" y="0"/>
                          <a:pt x="457200" y="8525"/>
                          <a:pt x="457200" y="19050"/>
                        </a:cubicBezTo>
                        <a:lnTo>
                          <a:pt x="457200" y="323850"/>
                        </a:lnTo>
                        <a:close/>
                      </a:path>
                    </a:pathLst>
                  </a:custGeom>
                  <a:solidFill>
                    <a:srgbClr val="E31E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ontserrat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2" name="Freeform: Shape 47">
                    <a:extLst>
                      <a:ext uri="{FF2B5EF4-FFF2-40B4-BE49-F238E27FC236}">
                        <a16:creationId xmlns:a16="http://schemas.microsoft.com/office/drawing/2014/main" id="{0191508A-E29E-4EB3-86E0-FAB20C97831D}"/>
                      </a:ext>
                    </a:extLst>
                  </p:cNvPr>
                  <p:cNvSpPr/>
                  <p:nvPr/>
                </p:nvSpPr>
                <p:spPr>
                  <a:xfrm>
                    <a:off x="6904038" y="5792220"/>
                    <a:ext cx="75910" cy="75910"/>
                  </a:xfrm>
                  <a:custGeom>
                    <a:avLst/>
                    <a:gdLst>
                      <a:gd name="connsiteX0" fmla="*/ 228600 w 228600"/>
                      <a:gd name="connsiteY0" fmla="*/ 114300 h 228600"/>
                      <a:gd name="connsiteX1" fmla="*/ 114300 w 228600"/>
                      <a:gd name="connsiteY1" fmla="*/ 228600 h 228600"/>
                      <a:gd name="connsiteX2" fmla="*/ 0 w 228600"/>
                      <a:gd name="connsiteY2" fmla="*/ 114300 h 228600"/>
                      <a:gd name="connsiteX3" fmla="*/ 114300 w 228600"/>
                      <a:gd name="connsiteY3" fmla="*/ 0 h 228600"/>
                      <a:gd name="connsiteX4" fmla="*/ 228600 w 228600"/>
                      <a:gd name="connsiteY4" fmla="*/ 114300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600" h="228600">
                        <a:moveTo>
                          <a:pt x="228600" y="114300"/>
                        </a:moveTo>
                        <a:cubicBezTo>
                          <a:pt x="228600" y="177426"/>
                          <a:pt x="177426" y="228600"/>
                          <a:pt x="114300" y="228600"/>
                        </a:cubicBezTo>
                        <a:cubicBezTo>
                          <a:pt x="51174" y="228600"/>
                          <a:pt x="0" y="177426"/>
                          <a:pt x="0" y="114300"/>
                        </a:cubicBezTo>
                        <a:cubicBezTo>
                          <a:pt x="0" y="51174"/>
                          <a:pt x="51174" y="0"/>
                          <a:pt x="114300" y="0"/>
                        </a:cubicBezTo>
                        <a:cubicBezTo>
                          <a:pt x="177426" y="0"/>
                          <a:pt x="228600" y="51174"/>
                          <a:pt x="228600" y="1143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ontserrat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3" name="Freeform: Shape 48">
                    <a:extLst>
                      <a:ext uri="{FF2B5EF4-FFF2-40B4-BE49-F238E27FC236}">
                        <a16:creationId xmlns:a16="http://schemas.microsoft.com/office/drawing/2014/main" id="{748EF0A2-DE19-430F-ADF1-1F3834C3C794}"/>
                      </a:ext>
                    </a:extLst>
                  </p:cNvPr>
                  <p:cNvSpPr/>
                  <p:nvPr/>
                </p:nvSpPr>
                <p:spPr>
                  <a:xfrm>
                    <a:off x="6916690" y="5804871"/>
                    <a:ext cx="41656" cy="50607"/>
                  </a:xfrm>
                  <a:custGeom>
                    <a:avLst/>
                    <a:gdLst>
                      <a:gd name="connsiteX0" fmla="*/ 106670 w 125444"/>
                      <a:gd name="connsiteY0" fmla="*/ 137160 h 152400"/>
                      <a:gd name="connsiteX1" fmla="*/ 45710 w 125444"/>
                      <a:gd name="connsiteY1" fmla="*/ 76200 h 152400"/>
                      <a:gd name="connsiteX2" fmla="*/ 106670 w 125444"/>
                      <a:gd name="connsiteY2" fmla="*/ 15240 h 152400"/>
                      <a:gd name="connsiteX3" fmla="*/ 125444 w 125444"/>
                      <a:gd name="connsiteY3" fmla="*/ 18498 h 152400"/>
                      <a:gd name="connsiteX4" fmla="*/ 76200 w 125444"/>
                      <a:gd name="connsiteY4" fmla="*/ 0 h 152400"/>
                      <a:gd name="connsiteX5" fmla="*/ 0 w 125444"/>
                      <a:gd name="connsiteY5" fmla="*/ 76200 h 152400"/>
                      <a:gd name="connsiteX6" fmla="*/ 76200 w 125444"/>
                      <a:gd name="connsiteY6" fmla="*/ 152400 h 152400"/>
                      <a:gd name="connsiteX7" fmla="*/ 125444 w 125444"/>
                      <a:gd name="connsiteY7" fmla="*/ 133912 h 152400"/>
                      <a:gd name="connsiteX8" fmla="*/ 106670 w 125444"/>
                      <a:gd name="connsiteY8" fmla="*/ 13716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5444" h="152400">
                        <a:moveTo>
                          <a:pt x="106670" y="137160"/>
                        </a:moveTo>
                        <a:cubicBezTo>
                          <a:pt x="73019" y="137160"/>
                          <a:pt x="45710" y="109861"/>
                          <a:pt x="45710" y="76200"/>
                        </a:cubicBezTo>
                        <a:cubicBezTo>
                          <a:pt x="45710" y="42539"/>
                          <a:pt x="73019" y="15240"/>
                          <a:pt x="106670" y="15240"/>
                        </a:cubicBezTo>
                        <a:cubicBezTo>
                          <a:pt x="113271" y="15240"/>
                          <a:pt x="119491" y="16564"/>
                          <a:pt x="125444" y="18498"/>
                        </a:cubicBezTo>
                        <a:cubicBezTo>
                          <a:pt x="112119" y="7125"/>
                          <a:pt x="95059" y="0"/>
                          <a:pt x="76200" y="0"/>
                        </a:cubicBezTo>
                        <a:cubicBezTo>
                          <a:pt x="34100" y="0"/>
                          <a:pt x="0" y="34119"/>
                          <a:pt x="0" y="76200"/>
                        </a:cubicBezTo>
                        <a:cubicBezTo>
                          <a:pt x="0" y="118281"/>
                          <a:pt x="34100" y="152400"/>
                          <a:pt x="76200" y="152400"/>
                        </a:cubicBezTo>
                        <a:cubicBezTo>
                          <a:pt x="95059" y="152400"/>
                          <a:pt x="112119" y="145275"/>
                          <a:pt x="125444" y="133912"/>
                        </a:cubicBezTo>
                        <a:cubicBezTo>
                          <a:pt x="119491" y="135846"/>
                          <a:pt x="113281" y="137160"/>
                          <a:pt x="106670" y="137160"/>
                        </a:cubicBezTo>
                        <a:close/>
                      </a:path>
                    </a:pathLst>
                  </a:custGeom>
                  <a:solidFill>
                    <a:srgbClr val="E31E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ontserrat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5" name="Freeform: Shape 49">
                    <a:extLst>
                      <a:ext uri="{FF2B5EF4-FFF2-40B4-BE49-F238E27FC236}">
                        <a16:creationId xmlns:a16="http://schemas.microsoft.com/office/drawing/2014/main" id="{7ACE43B6-D435-43AC-8934-A74DE37C0C00}"/>
                      </a:ext>
                    </a:extLst>
                  </p:cNvPr>
                  <p:cNvSpPr/>
                  <p:nvPr/>
                </p:nvSpPr>
                <p:spPr>
                  <a:xfrm>
                    <a:off x="6941993" y="5817652"/>
                    <a:ext cx="25490" cy="25173"/>
                  </a:xfrm>
                  <a:custGeom>
                    <a:avLst/>
                    <a:gdLst>
                      <a:gd name="connsiteX0" fmla="*/ 50082 w 76761"/>
                      <a:gd name="connsiteY0" fmla="*/ 25384 h 75809"/>
                      <a:gd name="connsiteX1" fmla="*/ 38376 w 76761"/>
                      <a:gd name="connsiteY1" fmla="*/ 0 h 75809"/>
                      <a:gd name="connsiteX2" fmla="*/ 26660 w 76761"/>
                      <a:gd name="connsiteY2" fmla="*/ 25384 h 75809"/>
                      <a:gd name="connsiteX3" fmla="*/ 0 w 76761"/>
                      <a:gd name="connsiteY3" fmla="*/ 25384 h 75809"/>
                      <a:gd name="connsiteX4" fmla="*/ 19498 w 76761"/>
                      <a:gd name="connsiteY4" fmla="*/ 45549 h 75809"/>
                      <a:gd name="connsiteX5" fmla="*/ 12040 w 76761"/>
                      <a:gd name="connsiteY5" fmla="*/ 75809 h 75809"/>
                      <a:gd name="connsiteX6" fmla="*/ 38386 w 76761"/>
                      <a:gd name="connsiteY6" fmla="*/ 60846 h 75809"/>
                      <a:gd name="connsiteX7" fmla="*/ 64722 w 76761"/>
                      <a:gd name="connsiteY7" fmla="*/ 75809 h 75809"/>
                      <a:gd name="connsiteX8" fmla="*/ 57264 w 76761"/>
                      <a:gd name="connsiteY8" fmla="*/ 45549 h 75809"/>
                      <a:gd name="connsiteX9" fmla="*/ 76762 w 76761"/>
                      <a:gd name="connsiteY9" fmla="*/ 25384 h 75809"/>
                      <a:gd name="connsiteX10" fmla="*/ 50082 w 76761"/>
                      <a:gd name="connsiteY10" fmla="*/ 25384 h 75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6761" h="75809">
                        <a:moveTo>
                          <a:pt x="50082" y="25384"/>
                        </a:moveTo>
                        <a:lnTo>
                          <a:pt x="38376" y="0"/>
                        </a:lnTo>
                        <a:lnTo>
                          <a:pt x="26660" y="25384"/>
                        </a:lnTo>
                        <a:lnTo>
                          <a:pt x="0" y="25384"/>
                        </a:lnTo>
                        <a:lnTo>
                          <a:pt x="19498" y="45549"/>
                        </a:lnTo>
                        <a:lnTo>
                          <a:pt x="12040" y="75809"/>
                        </a:lnTo>
                        <a:lnTo>
                          <a:pt x="38386" y="60846"/>
                        </a:lnTo>
                        <a:lnTo>
                          <a:pt x="64722" y="75809"/>
                        </a:lnTo>
                        <a:lnTo>
                          <a:pt x="57264" y="45549"/>
                        </a:lnTo>
                        <a:lnTo>
                          <a:pt x="76762" y="25384"/>
                        </a:lnTo>
                        <a:lnTo>
                          <a:pt x="50082" y="25384"/>
                        </a:lnTo>
                        <a:close/>
                      </a:path>
                    </a:pathLst>
                  </a:custGeom>
                  <a:solidFill>
                    <a:srgbClr val="E31E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ontserrat Medium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3" name="Group 1">
                  <a:extLst>
                    <a:ext uri="{FF2B5EF4-FFF2-40B4-BE49-F238E27FC236}">
                      <a16:creationId xmlns:a16="http://schemas.microsoft.com/office/drawing/2014/main" id="{0F67B7F4-E4C9-4C56-A707-11F44101FDF0}"/>
                    </a:ext>
                  </a:extLst>
                </p:cNvPr>
                <p:cNvGrpSpPr/>
                <p:nvPr/>
              </p:nvGrpSpPr>
              <p:grpSpPr>
                <a:xfrm>
                  <a:off x="7913080" y="5596148"/>
                  <a:ext cx="151820" cy="113865"/>
                  <a:chOff x="6866083" y="6007682"/>
                  <a:chExt cx="151820" cy="113865"/>
                </a:xfrm>
              </p:grpSpPr>
              <p:sp>
                <p:nvSpPr>
                  <p:cNvPr id="219" name="Freeform: Shape 53">
                    <a:extLst>
                      <a:ext uri="{FF2B5EF4-FFF2-40B4-BE49-F238E27FC236}">
                        <a16:creationId xmlns:a16="http://schemas.microsoft.com/office/drawing/2014/main" id="{AB8DE01C-D5AB-41B6-845B-5AE6BAFE684F}"/>
                      </a:ext>
                    </a:extLst>
                  </p:cNvPr>
                  <p:cNvSpPr/>
                  <p:nvPr/>
                </p:nvSpPr>
                <p:spPr>
                  <a:xfrm>
                    <a:off x="6866083" y="6007682"/>
                    <a:ext cx="151820" cy="113865"/>
                  </a:xfrm>
                  <a:custGeom>
                    <a:avLst/>
                    <a:gdLst>
                      <a:gd name="connsiteX0" fmla="*/ 457200 w 457200"/>
                      <a:gd name="connsiteY0" fmla="*/ 323850 h 342900"/>
                      <a:gd name="connsiteX1" fmla="*/ 438150 w 457200"/>
                      <a:gd name="connsiteY1" fmla="*/ 342900 h 342900"/>
                      <a:gd name="connsiteX2" fmla="*/ 19050 w 457200"/>
                      <a:gd name="connsiteY2" fmla="*/ 342900 h 342900"/>
                      <a:gd name="connsiteX3" fmla="*/ 0 w 457200"/>
                      <a:gd name="connsiteY3" fmla="*/ 323850 h 342900"/>
                      <a:gd name="connsiteX4" fmla="*/ 0 w 457200"/>
                      <a:gd name="connsiteY4" fmla="*/ 19050 h 342900"/>
                      <a:gd name="connsiteX5" fmla="*/ 19050 w 457200"/>
                      <a:gd name="connsiteY5" fmla="*/ 0 h 342900"/>
                      <a:gd name="connsiteX6" fmla="*/ 438150 w 457200"/>
                      <a:gd name="connsiteY6" fmla="*/ 0 h 342900"/>
                      <a:gd name="connsiteX7" fmla="*/ 457200 w 457200"/>
                      <a:gd name="connsiteY7" fmla="*/ 19050 h 342900"/>
                      <a:gd name="connsiteX8" fmla="*/ 457200 w 457200"/>
                      <a:gd name="connsiteY8" fmla="*/ 323850 h 342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57200" h="342900">
                        <a:moveTo>
                          <a:pt x="457200" y="323850"/>
                        </a:moveTo>
                        <a:cubicBezTo>
                          <a:pt x="457200" y="334375"/>
                          <a:pt x="448675" y="342900"/>
                          <a:pt x="438150" y="342900"/>
                        </a:cubicBezTo>
                        <a:lnTo>
                          <a:pt x="19050" y="342900"/>
                        </a:lnTo>
                        <a:cubicBezTo>
                          <a:pt x="8525" y="342900"/>
                          <a:pt x="0" y="334375"/>
                          <a:pt x="0" y="323850"/>
                        </a:cubicBezTo>
                        <a:lnTo>
                          <a:pt x="0" y="19050"/>
                        </a:lnTo>
                        <a:cubicBezTo>
                          <a:pt x="0" y="8525"/>
                          <a:pt x="8525" y="0"/>
                          <a:pt x="19050" y="0"/>
                        </a:cubicBezTo>
                        <a:lnTo>
                          <a:pt x="438150" y="0"/>
                        </a:lnTo>
                        <a:cubicBezTo>
                          <a:pt x="448675" y="0"/>
                          <a:pt x="457200" y="8525"/>
                          <a:pt x="457200" y="19050"/>
                        </a:cubicBezTo>
                        <a:lnTo>
                          <a:pt x="457200" y="323850"/>
                        </a:lnTo>
                        <a:close/>
                      </a:path>
                    </a:pathLst>
                  </a:custGeom>
                  <a:solidFill>
                    <a:srgbClr val="C0272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ontserrat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0" name="Freeform: Shape 54">
                    <a:extLst>
                      <a:ext uri="{FF2B5EF4-FFF2-40B4-BE49-F238E27FC236}">
                        <a16:creationId xmlns:a16="http://schemas.microsoft.com/office/drawing/2014/main" id="{B440DCD4-02AC-4D83-A89B-A424EF410443}"/>
                      </a:ext>
                    </a:extLst>
                  </p:cNvPr>
                  <p:cNvSpPr/>
                  <p:nvPr/>
                </p:nvSpPr>
                <p:spPr>
                  <a:xfrm>
                    <a:off x="6915547" y="6038894"/>
                    <a:ext cx="52893" cy="51441"/>
                  </a:xfrm>
                  <a:custGeom>
                    <a:avLst/>
                    <a:gdLst>
                      <a:gd name="connsiteX0" fmla="*/ 159287 w 159286"/>
                      <a:gd name="connsiteY0" fmla="*/ 51035 h 154914"/>
                      <a:gd name="connsiteX1" fmla="*/ 103175 w 159286"/>
                      <a:gd name="connsiteY1" fmla="*/ 51035 h 154914"/>
                      <a:gd name="connsiteX2" fmla="*/ 79648 w 159286"/>
                      <a:gd name="connsiteY2" fmla="*/ 0 h 154914"/>
                      <a:gd name="connsiteX3" fmla="*/ 56102 w 159286"/>
                      <a:gd name="connsiteY3" fmla="*/ 51035 h 154914"/>
                      <a:gd name="connsiteX4" fmla="*/ 0 w 159286"/>
                      <a:gd name="connsiteY4" fmla="*/ 51035 h 154914"/>
                      <a:gd name="connsiteX5" fmla="*/ 40996 w 159286"/>
                      <a:gd name="connsiteY5" fmla="*/ 93450 h 154914"/>
                      <a:gd name="connsiteX6" fmla="*/ 25841 w 159286"/>
                      <a:gd name="connsiteY6" fmla="*/ 154915 h 154914"/>
                      <a:gd name="connsiteX7" fmla="*/ 79648 w 159286"/>
                      <a:gd name="connsiteY7" fmla="*/ 124358 h 154914"/>
                      <a:gd name="connsiteX8" fmla="*/ 133445 w 159286"/>
                      <a:gd name="connsiteY8" fmla="*/ 154915 h 154914"/>
                      <a:gd name="connsiteX9" fmla="*/ 118291 w 159286"/>
                      <a:gd name="connsiteY9" fmla="*/ 93450 h 154914"/>
                      <a:gd name="connsiteX10" fmla="*/ 159287 w 159286"/>
                      <a:gd name="connsiteY10" fmla="*/ 51035 h 154914"/>
                      <a:gd name="connsiteX11" fmla="*/ 104356 w 159286"/>
                      <a:gd name="connsiteY11" fmla="*/ 116481 h 154914"/>
                      <a:gd name="connsiteX12" fmla="*/ 79648 w 159286"/>
                      <a:gd name="connsiteY12" fmla="*/ 102441 h 154914"/>
                      <a:gd name="connsiteX13" fmla="*/ 54940 w 159286"/>
                      <a:gd name="connsiteY13" fmla="*/ 116481 h 154914"/>
                      <a:gd name="connsiteX14" fmla="*/ 62017 w 159286"/>
                      <a:gd name="connsiteY14" fmla="*/ 87773 h 154914"/>
                      <a:gd name="connsiteX15" fmla="*/ 44910 w 159286"/>
                      <a:gd name="connsiteY15" fmla="*/ 70085 h 154914"/>
                      <a:gd name="connsiteX16" fmla="*/ 68285 w 159286"/>
                      <a:gd name="connsiteY16" fmla="*/ 70085 h 154914"/>
                      <a:gd name="connsiteX17" fmla="*/ 79648 w 159286"/>
                      <a:gd name="connsiteY17" fmla="*/ 45482 h 154914"/>
                      <a:gd name="connsiteX18" fmla="*/ 90992 w 159286"/>
                      <a:gd name="connsiteY18" fmla="*/ 70085 h 154914"/>
                      <a:gd name="connsiteX19" fmla="*/ 114376 w 159286"/>
                      <a:gd name="connsiteY19" fmla="*/ 70085 h 154914"/>
                      <a:gd name="connsiteX20" fmla="*/ 97269 w 159286"/>
                      <a:gd name="connsiteY20" fmla="*/ 87773 h 154914"/>
                      <a:gd name="connsiteX21" fmla="*/ 104356 w 159286"/>
                      <a:gd name="connsiteY21" fmla="*/ 116481 h 154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59286" h="154914">
                        <a:moveTo>
                          <a:pt x="159287" y="51035"/>
                        </a:moveTo>
                        <a:lnTo>
                          <a:pt x="103175" y="51035"/>
                        </a:lnTo>
                        <a:lnTo>
                          <a:pt x="79648" y="0"/>
                        </a:lnTo>
                        <a:lnTo>
                          <a:pt x="56102" y="51035"/>
                        </a:lnTo>
                        <a:lnTo>
                          <a:pt x="0" y="51035"/>
                        </a:lnTo>
                        <a:lnTo>
                          <a:pt x="40996" y="93450"/>
                        </a:lnTo>
                        <a:lnTo>
                          <a:pt x="25841" y="154915"/>
                        </a:lnTo>
                        <a:lnTo>
                          <a:pt x="79648" y="124358"/>
                        </a:lnTo>
                        <a:lnTo>
                          <a:pt x="133445" y="154915"/>
                        </a:lnTo>
                        <a:lnTo>
                          <a:pt x="118291" y="93450"/>
                        </a:lnTo>
                        <a:lnTo>
                          <a:pt x="159287" y="51035"/>
                        </a:lnTo>
                        <a:close/>
                        <a:moveTo>
                          <a:pt x="104356" y="116481"/>
                        </a:moveTo>
                        <a:lnTo>
                          <a:pt x="79648" y="102441"/>
                        </a:lnTo>
                        <a:lnTo>
                          <a:pt x="54940" y="116481"/>
                        </a:lnTo>
                        <a:lnTo>
                          <a:pt x="62017" y="87773"/>
                        </a:lnTo>
                        <a:lnTo>
                          <a:pt x="44910" y="70085"/>
                        </a:lnTo>
                        <a:lnTo>
                          <a:pt x="68285" y="70085"/>
                        </a:lnTo>
                        <a:lnTo>
                          <a:pt x="79648" y="45482"/>
                        </a:lnTo>
                        <a:lnTo>
                          <a:pt x="90992" y="70085"/>
                        </a:lnTo>
                        <a:lnTo>
                          <a:pt x="114376" y="70085"/>
                        </a:lnTo>
                        <a:lnTo>
                          <a:pt x="97269" y="87773"/>
                        </a:lnTo>
                        <a:lnTo>
                          <a:pt x="104356" y="116481"/>
                        </a:lnTo>
                        <a:close/>
                      </a:path>
                    </a:pathLst>
                  </a:custGeom>
                  <a:solidFill>
                    <a:srgbClr val="484C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ontserrat Medium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" name="Groupe 3">
                <a:extLst>
                  <a:ext uri="{FF2B5EF4-FFF2-40B4-BE49-F238E27FC236}">
                    <a16:creationId xmlns:a16="http://schemas.microsoft.com/office/drawing/2014/main" id="{E9374EBB-299E-4302-8D39-E3C9822D051E}"/>
                  </a:ext>
                </a:extLst>
              </p:cNvPr>
              <p:cNvGrpSpPr/>
              <p:nvPr/>
            </p:nvGrpSpPr>
            <p:grpSpPr>
              <a:xfrm>
                <a:off x="5984082" y="5628947"/>
                <a:ext cx="767697" cy="625812"/>
                <a:chOff x="6411201" y="5333826"/>
                <a:chExt cx="767697" cy="625812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EF499176-DC4F-45F9-A917-E4450B1145A4}"/>
                    </a:ext>
                  </a:extLst>
                </p:cNvPr>
                <p:cNvGrpSpPr/>
                <p:nvPr/>
              </p:nvGrpSpPr>
              <p:grpSpPr>
                <a:xfrm>
                  <a:off x="6411201" y="5333826"/>
                  <a:ext cx="767697" cy="625812"/>
                  <a:chOff x="6866083" y="5263427"/>
                  <a:chExt cx="767697" cy="625812"/>
                </a:xfrm>
              </p:grpSpPr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58EB83DD-7C4F-49A8-B991-D3959FF32B60}"/>
                      </a:ext>
                    </a:extLst>
                  </p:cNvPr>
                  <p:cNvSpPr txBox="1"/>
                  <p:nvPr/>
                </p:nvSpPr>
                <p:spPr>
                  <a:xfrm>
                    <a:off x="7106365" y="5263427"/>
                    <a:ext cx="527415" cy="62581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Montserrat" panose="00000500000000000000" pitchFamily="2" charset="0"/>
                        <a:ea typeface="+mn-ea"/>
                        <a:cs typeface="Poppins" panose="00000500000000000000" pitchFamily="2" charset="0"/>
                      </a:rPr>
                      <a:t>POLAND</a:t>
                    </a:r>
                    <a:endParaRPr kumimoji="0" lang="en-US" sz="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ontserrat" panose="00000500000000000000" pitchFamily="2" charset="0"/>
                      <a:ea typeface="+mn-ea"/>
                      <a:cs typeface="Poppins" panose="00000500000000000000" pitchFamily="2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800">
                        <a:solidFill>
                          <a:prstClr val="white"/>
                        </a:solidFill>
                        <a:latin typeface="Montserrat" panose="00000500000000000000" pitchFamily="2" charset="0"/>
                        <a:cs typeface="Poppins" panose="00000500000000000000" pitchFamily="2" charset="0"/>
                      </a:rPr>
                      <a:t>ITALY</a:t>
                    </a:r>
                    <a:endParaRPr kumimoji="0" lang="en-US" sz="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ontserrat" panose="00000500000000000000" pitchFamily="2" charset="0"/>
                      <a:ea typeface="+mn-ea"/>
                      <a:cs typeface="Poppins" panose="00000500000000000000" pitchFamily="2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Montserrat" panose="00000500000000000000" pitchFamily="2" charset="0"/>
                        <a:ea typeface="+mn-ea"/>
                        <a:cs typeface="Poppins" panose="00000500000000000000" pitchFamily="2" charset="0"/>
                      </a:rPr>
                      <a:t>BELGIUM</a:t>
                    </a:r>
                    <a:endParaRPr kumimoji="0" lang="en-US" sz="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ontserrat" panose="00000500000000000000" pitchFamily="2" charset="0"/>
                      <a:ea typeface="+mn-ea"/>
                      <a:cs typeface="Poppins" panose="00000500000000000000" pitchFamily="2" charset="0"/>
                    </a:endParaRPr>
                  </a:p>
                </p:txBody>
              </p:sp>
              <p:grpSp>
                <p:nvGrpSpPr>
                  <p:cNvPr id="6" name="Group 5">
                    <a:extLst>
                      <a:ext uri="{FF2B5EF4-FFF2-40B4-BE49-F238E27FC236}">
                        <a16:creationId xmlns:a16="http://schemas.microsoft.com/office/drawing/2014/main" id="{C7B69408-D0D0-44C4-BE2C-493522197809}"/>
                      </a:ext>
                    </a:extLst>
                  </p:cNvPr>
                  <p:cNvGrpSpPr/>
                  <p:nvPr/>
                </p:nvGrpSpPr>
                <p:grpSpPr>
                  <a:xfrm>
                    <a:off x="6866083" y="5266132"/>
                    <a:ext cx="151820" cy="113866"/>
                    <a:chOff x="6866083" y="5266132"/>
                    <a:chExt cx="151820" cy="113866"/>
                  </a:xfrm>
                </p:grpSpPr>
                <p:sp>
                  <p:nvSpPr>
                    <p:cNvPr id="36" name="Freeform: Shape 35">
                      <a:extLst>
                        <a:ext uri="{FF2B5EF4-FFF2-40B4-BE49-F238E27FC236}">
                          <a16:creationId xmlns:a16="http://schemas.microsoft.com/office/drawing/2014/main" id="{B66342C9-3F4D-47A5-892A-64950753A1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083" y="5323065"/>
                      <a:ext cx="151820" cy="56933"/>
                    </a:xfrm>
                    <a:custGeom>
                      <a:avLst/>
                      <a:gdLst>
                        <a:gd name="connsiteX0" fmla="*/ 457200 w 457200"/>
                        <a:gd name="connsiteY0" fmla="*/ 152400 h 171450"/>
                        <a:gd name="connsiteX1" fmla="*/ 438150 w 457200"/>
                        <a:gd name="connsiteY1" fmla="*/ 171450 h 171450"/>
                        <a:gd name="connsiteX2" fmla="*/ 19050 w 457200"/>
                        <a:gd name="connsiteY2" fmla="*/ 171450 h 171450"/>
                        <a:gd name="connsiteX3" fmla="*/ 0 w 457200"/>
                        <a:gd name="connsiteY3" fmla="*/ 152400 h 171450"/>
                        <a:gd name="connsiteX4" fmla="*/ 0 w 457200"/>
                        <a:gd name="connsiteY4" fmla="*/ 0 h 171450"/>
                        <a:gd name="connsiteX5" fmla="*/ 457200 w 457200"/>
                        <a:gd name="connsiteY5" fmla="*/ 0 h 171450"/>
                        <a:gd name="connsiteX6" fmla="*/ 457200 w 457200"/>
                        <a:gd name="connsiteY6" fmla="*/ 152400 h 1714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57200" h="171450">
                          <a:moveTo>
                            <a:pt x="457200" y="152400"/>
                          </a:moveTo>
                          <a:cubicBezTo>
                            <a:pt x="457200" y="162925"/>
                            <a:pt x="448675" y="171450"/>
                            <a:pt x="438150" y="171450"/>
                          </a:cubicBezTo>
                          <a:lnTo>
                            <a:pt x="19050" y="171450"/>
                          </a:lnTo>
                          <a:cubicBezTo>
                            <a:pt x="8525" y="171450"/>
                            <a:pt x="0" y="162925"/>
                            <a:pt x="0" y="152400"/>
                          </a:cubicBezTo>
                          <a:lnTo>
                            <a:pt x="0" y="0"/>
                          </a:lnTo>
                          <a:lnTo>
                            <a:pt x="457200" y="0"/>
                          </a:lnTo>
                          <a:lnTo>
                            <a:pt x="457200" y="152400"/>
                          </a:lnTo>
                          <a:close/>
                        </a:path>
                      </a:pathLst>
                    </a:custGeom>
                    <a:solidFill>
                      <a:srgbClr val="DD153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 Medium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id="{C4BC28E7-30C4-43B9-91B6-A6B2DD4F5A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083" y="5266132"/>
                      <a:ext cx="151820" cy="56933"/>
                    </a:xfrm>
                    <a:custGeom>
                      <a:avLst/>
                      <a:gdLst>
                        <a:gd name="connsiteX0" fmla="*/ 457200 w 457200"/>
                        <a:gd name="connsiteY0" fmla="*/ 171450 h 171450"/>
                        <a:gd name="connsiteX1" fmla="*/ 0 w 457200"/>
                        <a:gd name="connsiteY1" fmla="*/ 171450 h 171450"/>
                        <a:gd name="connsiteX2" fmla="*/ 0 w 457200"/>
                        <a:gd name="connsiteY2" fmla="*/ 19050 h 171450"/>
                        <a:gd name="connsiteX3" fmla="*/ 19050 w 457200"/>
                        <a:gd name="connsiteY3" fmla="*/ 0 h 171450"/>
                        <a:gd name="connsiteX4" fmla="*/ 438150 w 457200"/>
                        <a:gd name="connsiteY4" fmla="*/ 0 h 171450"/>
                        <a:gd name="connsiteX5" fmla="*/ 457200 w 457200"/>
                        <a:gd name="connsiteY5" fmla="*/ 19050 h 171450"/>
                        <a:gd name="connsiteX6" fmla="*/ 457200 w 457200"/>
                        <a:gd name="connsiteY6" fmla="*/ 171450 h 1714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57200" h="171450">
                          <a:moveTo>
                            <a:pt x="457200" y="171450"/>
                          </a:moveTo>
                          <a:lnTo>
                            <a:pt x="0" y="171450"/>
                          </a:lnTo>
                          <a:lnTo>
                            <a:pt x="0" y="19050"/>
                          </a:lnTo>
                          <a:cubicBezTo>
                            <a:pt x="0" y="8525"/>
                            <a:pt x="8525" y="0"/>
                            <a:pt x="19050" y="0"/>
                          </a:cubicBezTo>
                          <a:lnTo>
                            <a:pt x="438150" y="0"/>
                          </a:lnTo>
                          <a:cubicBezTo>
                            <a:pt x="448675" y="0"/>
                            <a:pt x="457200" y="8525"/>
                            <a:pt x="457200" y="19050"/>
                          </a:cubicBezTo>
                          <a:lnTo>
                            <a:pt x="457200" y="171450"/>
                          </a:lnTo>
                          <a:close/>
                        </a:path>
                      </a:pathLst>
                    </a:custGeom>
                    <a:solidFill>
                      <a:srgbClr val="E6E6E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 Medium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" name="Group 4">
                    <a:extLst>
                      <a:ext uri="{FF2B5EF4-FFF2-40B4-BE49-F238E27FC236}">
                        <a16:creationId xmlns:a16="http://schemas.microsoft.com/office/drawing/2014/main" id="{A1792548-FDD5-4693-9A94-7400DEBA7CB9}"/>
                      </a:ext>
                    </a:extLst>
                  </p:cNvPr>
                  <p:cNvGrpSpPr/>
                  <p:nvPr/>
                </p:nvGrpSpPr>
                <p:grpSpPr>
                  <a:xfrm>
                    <a:off x="6866083" y="5765621"/>
                    <a:ext cx="151820" cy="113865"/>
                    <a:chOff x="6866083" y="5515877"/>
                    <a:chExt cx="151820" cy="113865"/>
                  </a:xfrm>
                </p:grpSpPr>
                <p:sp>
                  <p:nvSpPr>
                    <p:cNvPr id="41" name="Freeform: Shape 40">
                      <a:extLst>
                        <a:ext uri="{FF2B5EF4-FFF2-40B4-BE49-F238E27FC236}">
                          <a16:creationId xmlns:a16="http://schemas.microsoft.com/office/drawing/2014/main" id="{75622AA3-5228-4966-9688-8F52960847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16690" y="5515877"/>
                      <a:ext cx="50607" cy="113865"/>
                    </a:xfrm>
                    <a:custGeom>
                      <a:avLst/>
                      <a:gdLst>
                        <a:gd name="connsiteX0" fmla="*/ 0 w 152400"/>
                        <a:gd name="connsiteY0" fmla="*/ 0 h 342900"/>
                        <a:gd name="connsiteX1" fmla="*/ 152400 w 152400"/>
                        <a:gd name="connsiteY1" fmla="*/ 0 h 342900"/>
                        <a:gd name="connsiteX2" fmla="*/ 152400 w 152400"/>
                        <a:gd name="connsiteY2" fmla="*/ 342900 h 342900"/>
                        <a:gd name="connsiteX3" fmla="*/ 0 w 152400"/>
                        <a:gd name="connsiteY3" fmla="*/ 342900 h 342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2400" h="342900">
                          <a:moveTo>
                            <a:pt x="0" y="0"/>
                          </a:moveTo>
                          <a:lnTo>
                            <a:pt x="152400" y="0"/>
                          </a:lnTo>
                          <a:lnTo>
                            <a:pt x="152400" y="342900"/>
                          </a:lnTo>
                          <a:lnTo>
                            <a:pt x="0" y="342900"/>
                          </a:lnTo>
                          <a:close/>
                        </a:path>
                      </a:pathLst>
                    </a:custGeom>
                    <a:solidFill>
                      <a:srgbClr val="FFDE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 Medium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" name="Freeform: Shape 41">
                      <a:extLst>
                        <a:ext uri="{FF2B5EF4-FFF2-40B4-BE49-F238E27FC236}">
                          <a16:creationId xmlns:a16="http://schemas.microsoft.com/office/drawing/2014/main" id="{C479B3D3-DB03-42C5-922A-BD3C08F03E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67296" y="5515877"/>
                      <a:ext cx="50607" cy="113865"/>
                    </a:xfrm>
                    <a:custGeom>
                      <a:avLst/>
                      <a:gdLst>
                        <a:gd name="connsiteX0" fmla="*/ 152400 w 152400"/>
                        <a:gd name="connsiteY0" fmla="*/ 323850 h 342900"/>
                        <a:gd name="connsiteX1" fmla="*/ 133350 w 152400"/>
                        <a:gd name="connsiteY1" fmla="*/ 342900 h 342900"/>
                        <a:gd name="connsiteX2" fmla="*/ 0 w 152400"/>
                        <a:gd name="connsiteY2" fmla="*/ 342900 h 342900"/>
                        <a:gd name="connsiteX3" fmla="*/ 0 w 152400"/>
                        <a:gd name="connsiteY3" fmla="*/ 0 h 342900"/>
                        <a:gd name="connsiteX4" fmla="*/ 133350 w 152400"/>
                        <a:gd name="connsiteY4" fmla="*/ 0 h 342900"/>
                        <a:gd name="connsiteX5" fmla="*/ 152400 w 152400"/>
                        <a:gd name="connsiteY5" fmla="*/ 19050 h 342900"/>
                        <a:gd name="connsiteX6" fmla="*/ 152400 w 152400"/>
                        <a:gd name="connsiteY6" fmla="*/ 323850 h 342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2400" h="342900">
                          <a:moveTo>
                            <a:pt x="152400" y="323850"/>
                          </a:moveTo>
                          <a:cubicBezTo>
                            <a:pt x="152400" y="334375"/>
                            <a:pt x="143875" y="342900"/>
                            <a:pt x="133350" y="342900"/>
                          </a:cubicBezTo>
                          <a:lnTo>
                            <a:pt x="0" y="342900"/>
                          </a:lnTo>
                          <a:lnTo>
                            <a:pt x="0" y="0"/>
                          </a:lnTo>
                          <a:lnTo>
                            <a:pt x="133350" y="0"/>
                          </a:lnTo>
                          <a:cubicBezTo>
                            <a:pt x="143875" y="0"/>
                            <a:pt x="152400" y="8525"/>
                            <a:pt x="152400" y="19050"/>
                          </a:cubicBezTo>
                          <a:lnTo>
                            <a:pt x="152400" y="323850"/>
                          </a:lnTo>
                          <a:close/>
                        </a:path>
                      </a:pathLst>
                    </a:custGeom>
                    <a:solidFill>
                      <a:srgbClr val="EE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 Medium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" name="Freeform: Shape 42">
                      <a:extLst>
                        <a:ext uri="{FF2B5EF4-FFF2-40B4-BE49-F238E27FC236}">
                          <a16:creationId xmlns:a16="http://schemas.microsoft.com/office/drawing/2014/main" id="{F2FCB7EF-1BEF-4A17-8ADE-68DD214ACA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083" y="5515877"/>
                      <a:ext cx="50607" cy="113865"/>
                    </a:xfrm>
                    <a:custGeom>
                      <a:avLst/>
                      <a:gdLst>
                        <a:gd name="connsiteX0" fmla="*/ 152400 w 152400"/>
                        <a:gd name="connsiteY0" fmla="*/ 342900 h 342900"/>
                        <a:gd name="connsiteX1" fmla="*/ 19050 w 152400"/>
                        <a:gd name="connsiteY1" fmla="*/ 342900 h 342900"/>
                        <a:gd name="connsiteX2" fmla="*/ 0 w 152400"/>
                        <a:gd name="connsiteY2" fmla="*/ 323850 h 342900"/>
                        <a:gd name="connsiteX3" fmla="*/ 0 w 152400"/>
                        <a:gd name="connsiteY3" fmla="*/ 19050 h 342900"/>
                        <a:gd name="connsiteX4" fmla="*/ 19050 w 152400"/>
                        <a:gd name="connsiteY4" fmla="*/ 0 h 342900"/>
                        <a:gd name="connsiteX5" fmla="*/ 152400 w 152400"/>
                        <a:gd name="connsiteY5" fmla="*/ 0 h 342900"/>
                        <a:gd name="connsiteX6" fmla="*/ 152400 w 152400"/>
                        <a:gd name="connsiteY6" fmla="*/ 342900 h 342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2400" h="342900">
                          <a:moveTo>
                            <a:pt x="152400" y="342900"/>
                          </a:moveTo>
                          <a:lnTo>
                            <a:pt x="19050" y="342900"/>
                          </a:lnTo>
                          <a:cubicBezTo>
                            <a:pt x="8525" y="342900"/>
                            <a:pt x="0" y="334375"/>
                            <a:pt x="0" y="323850"/>
                          </a:cubicBezTo>
                          <a:lnTo>
                            <a:pt x="0" y="19050"/>
                          </a:lnTo>
                          <a:cubicBezTo>
                            <a:pt x="0" y="8525"/>
                            <a:pt x="8525" y="0"/>
                            <a:pt x="19050" y="0"/>
                          </a:cubicBezTo>
                          <a:lnTo>
                            <a:pt x="152400" y="0"/>
                          </a:lnTo>
                          <a:lnTo>
                            <a:pt x="152400" y="34290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 Medium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73" name="Freeform: Shape 29">
                  <a:extLst>
                    <a:ext uri="{FF2B5EF4-FFF2-40B4-BE49-F238E27FC236}">
                      <a16:creationId xmlns:a16="http://schemas.microsoft.com/office/drawing/2014/main" id="{A4117C14-A73A-4E2A-9664-476463D7371F}"/>
                    </a:ext>
                  </a:extLst>
                </p:cNvPr>
                <p:cNvSpPr/>
                <p:nvPr/>
              </p:nvSpPr>
              <p:spPr>
                <a:xfrm>
                  <a:off x="6412174" y="5585705"/>
                  <a:ext cx="50607" cy="113865"/>
                </a:xfrm>
                <a:custGeom>
                  <a:avLst/>
                  <a:gdLst>
                    <a:gd name="connsiteX0" fmla="*/ 152400 w 152400"/>
                    <a:gd name="connsiteY0" fmla="*/ 342900 h 342900"/>
                    <a:gd name="connsiteX1" fmla="*/ 19050 w 152400"/>
                    <a:gd name="connsiteY1" fmla="*/ 342900 h 342900"/>
                    <a:gd name="connsiteX2" fmla="*/ 0 w 152400"/>
                    <a:gd name="connsiteY2" fmla="*/ 323850 h 342900"/>
                    <a:gd name="connsiteX3" fmla="*/ 0 w 152400"/>
                    <a:gd name="connsiteY3" fmla="*/ 19050 h 342900"/>
                    <a:gd name="connsiteX4" fmla="*/ 19050 w 152400"/>
                    <a:gd name="connsiteY4" fmla="*/ 0 h 342900"/>
                    <a:gd name="connsiteX5" fmla="*/ 152400 w 152400"/>
                    <a:gd name="connsiteY5" fmla="*/ 0 h 342900"/>
                    <a:gd name="connsiteX6" fmla="*/ 152400 w 152400"/>
                    <a:gd name="connsiteY6" fmla="*/ 342900 h 342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00" h="342900">
                      <a:moveTo>
                        <a:pt x="152400" y="342900"/>
                      </a:moveTo>
                      <a:lnTo>
                        <a:pt x="19050" y="342900"/>
                      </a:lnTo>
                      <a:cubicBezTo>
                        <a:pt x="8525" y="342900"/>
                        <a:pt x="0" y="334375"/>
                        <a:pt x="0" y="323850"/>
                      </a:cubicBezTo>
                      <a:lnTo>
                        <a:pt x="0" y="19050"/>
                      </a:lnTo>
                      <a:cubicBezTo>
                        <a:pt x="0" y="8525"/>
                        <a:pt x="8525" y="0"/>
                        <a:pt x="19050" y="0"/>
                      </a:cubicBezTo>
                      <a:lnTo>
                        <a:pt x="152400" y="0"/>
                      </a:lnTo>
                      <a:lnTo>
                        <a:pt x="152400" y="342900"/>
                      </a:lnTo>
                      <a:close/>
                    </a:path>
                  </a:pathLst>
                </a:custGeom>
                <a:solidFill>
                  <a:srgbClr val="0093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: Shape 30">
                  <a:extLst>
                    <a:ext uri="{FF2B5EF4-FFF2-40B4-BE49-F238E27FC236}">
                      <a16:creationId xmlns:a16="http://schemas.microsoft.com/office/drawing/2014/main" id="{EC632217-3E1B-49C6-B9C9-022011E36F1B}"/>
                    </a:ext>
                  </a:extLst>
                </p:cNvPr>
                <p:cNvSpPr/>
                <p:nvPr/>
              </p:nvSpPr>
              <p:spPr>
                <a:xfrm>
                  <a:off x="6513387" y="5585705"/>
                  <a:ext cx="50607" cy="113865"/>
                </a:xfrm>
                <a:custGeom>
                  <a:avLst/>
                  <a:gdLst>
                    <a:gd name="connsiteX0" fmla="*/ 152400 w 152400"/>
                    <a:gd name="connsiteY0" fmla="*/ 323850 h 342900"/>
                    <a:gd name="connsiteX1" fmla="*/ 133350 w 152400"/>
                    <a:gd name="connsiteY1" fmla="*/ 342900 h 342900"/>
                    <a:gd name="connsiteX2" fmla="*/ 0 w 152400"/>
                    <a:gd name="connsiteY2" fmla="*/ 342900 h 342900"/>
                    <a:gd name="connsiteX3" fmla="*/ 0 w 152400"/>
                    <a:gd name="connsiteY3" fmla="*/ 0 h 342900"/>
                    <a:gd name="connsiteX4" fmla="*/ 133350 w 152400"/>
                    <a:gd name="connsiteY4" fmla="*/ 0 h 342900"/>
                    <a:gd name="connsiteX5" fmla="*/ 152400 w 152400"/>
                    <a:gd name="connsiteY5" fmla="*/ 19050 h 342900"/>
                    <a:gd name="connsiteX6" fmla="*/ 152400 w 152400"/>
                    <a:gd name="connsiteY6" fmla="*/ 323850 h 342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00" h="342900">
                      <a:moveTo>
                        <a:pt x="152400" y="323850"/>
                      </a:moveTo>
                      <a:cubicBezTo>
                        <a:pt x="152400" y="334375"/>
                        <a:pt x="143875" y="342900"/>
                        <a:pt x="133350" y="342900"/>
                      </a:cubicBezTo>
                      <a:lnTo>
                        <a:pt x="0" y="342900"/>
                      </a:lnTo>
                      <a:lnTo>
                        <a:pt x="0" y="0"/>
                      </a:lnTo>
                      <a:lnTo>
                        <a:pt x="133350" y="0"/>
                      </a:lnTo>
                      <a:cubicBezTo>
                        <a:pt x="143875" y="0"/>
                        <a:pt x="152400" y="8525"/>
                        <a:pt x="152400" y="19050"/>
                      </a:cubicBezTo>
                      <a:lnTo>
                        <a:pt x="152400" y="323850"/>
                      </a:lnTo>
                      <a:close/>
                    </a:path>
                  </a:pathLst>
                </a:custGeom>
                <a:solidFill>
                  <a:srgbClr val="CF2B3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Freeform: Shape 31">
                  <a:extLst>
                    <a:ext uri="{FF2B5EF4-FFF2-40B4-BE49-F238E27FC236}">
                      <a16:creationId xmlns:a16="http://schemas.microsoft.com/office/drawing/2014/main" id="{78731F1B-D5DC-4599-A347-8BA0CCFB5233}"/>
                    </a:ext>
                  </a:extLst>
                </p:cNvPr>
                <p:cNvSpPr/>
                <p:nvPr/>
              </p:nvSpPr>
              <p:spPr>
                <a:xfrm>
                  <a:off x="6462781" y="5585705"/>
                  <a:ext cx="50607" cy="113865"/>
                </a:xfrm>
                <a:custGeom>
                  <a:avLst/>
                  <a:gdLst>
                    <a:gd name="connsiteX0" fmla="*/ 0 w 152400"/>
                    <a:gd name="connsiteY0" fmla="*/ 0 h 342900"/>
                    <a:gd name="connsiteX1" fmla="*/ 152400 w 152400"/>
                    <a:gd name="connsiteY1" fmla="*/ 0 h 342900"/>
                    <a:gd name="connsiteX2" fmla="*/ 152400 w 152400"/>
                    <a:gd name="connsiteY2" fmla="*/ 342900 h 342900"/>
                    <a:gd name="connsiteX3" fmla="*/ 0 w 152400"/>
                    <a:gd name="connsiteY3" fmla="*/ 342900 h 342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3429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342900"/>
                      </a:lnTo>
                      <a:lnTo>
                        <a:pt x="0" y="34290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 Medium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AECE2FC2-1009-4DDC-88E3-FE39B3508FF1}"/>
              </a:ext>
            </a:extLst>
          </p:cNvPr>
          <p:cNvGrpSpPr/>
          <p:nvPr/>
        </p:nvGrpSpPr>
        <p:grpSpPr>
          <a:xfrm>
            <a:off x="6879840" y="3550579"/>
            <a:ext cx="1110659" cy="173082"/>
            <a:chOff x="6484190" y="3544453"/>
            <a:chExt cx="1110659" cy="173082"/>
          </a:xfrm>
        </p:grpSpPr>
        <p:sp>
          <p:nvSpPr>
            <p:cNvPr id="162" name="Freeform: Shape 16">
              <a:extLst>
                <a:ext uri="{FF2B5EF4-FFF2-40B4-BE49-F238E27FC236}">
                  <a16:creationId xmlns:a16="http://schemas.microsoft.com/office/drawing/2014/main" id="{A5ED83C8-3F99-4C17-B439-BF738B677107}"/>
                </a:ext>
              </a:extLst>
            </p:cNvPr>
            <p:cNvSpPr/>
            <p:nvPr/>
          </p:nvSpPr>
          <p:spPr>
            <a:xfrm>
              <a:off x="6484190" y="3544453"/>
              <a:ext cx="246616" cy="173082"/>
            </a:xfrm>
            <a:custGeom>
              <a:avLst/>
              <a:gdLst>
                <a:gd name="connsiteX0" fmla="*/ 566156 w 571500"/>
                <a:gd name="connsiteY0" fmla="*/ 978 h 419106"/>
                <a:gd name="connsiteX1" fmla="*/ 556117 w 571500"/>
                <a:gd name="connsiteY1" fmla="*/ 2017 h 419106"/>
                <a:gd name="connsiteX2" fmla="*/ 400050 w 571500"/>
                <a:gd name="connsiteY2" fmla="*/ 123403 h 419106"/>
                <a:gd name="connsiteX3" fmla="*/ 400050 w 571500"/>
                <a:gd name="connsiteY3" fmla="*/ 9532 h 419106"/>
                <a:gd name="connsiteX4" fmla="*/ 394926 w 571500"/>
                <a:gd name="connsiteY4" fmla="*/ 1083 h 419106"/>
                <a:gd name="connsiteX5" fmla="*/ 385067 w 571500"/>
                <a:gd name="connsiteY5" fmla="*/ 1721 h 419106"/>
                <a:gd name="connsiteX6" fmla="*/ 202292 w 571500"/>
                <a:gd name="connsiteY6" fmla="*/ 129661 h 419106"/>
                <a:gd name="connsiteX7" fmla="*/ 112519 w 571500"/>
                <a:gd name="connsiteY7" fmla="*/ 3998 h 419106"/>
                <a:gd name="connsiteX8" fmla="*/ 104775 w 571500"/>
                <a:gd name="connsiteY8" fmla="*/ 7 h 419106"/>
                <a:gd name="connsiteX9" fmla="*/ 9525 w 571500"/>
                <a:gd name="connsiteY9" fmla="*/ 7 h 419106"/>
                <a:gd name="connsiteX10" fmla="*/ 0 w 571500"/>
                <a:gd name="connsiteY10" fmla="*/ 9532 h 419106"/>
                <a:gd name="connsiteX11" fmla="*/ 0 w 571500"/>
                <a:gd name="connsiteY11" fmla="*/ 409582 h 419106"/>
                <a:gd name="connsiteX12" fmla="*/ 9525 w 571500"/>
                <a:gd name="connsiteY12" fmla="*/ 419107 h 419106"/>
                <a:gd name="connsiteX13" fmla="*/ 561975 w 571500"/>
                <a:gd name="connsiteY13" fmla="*/ 419107 h 419106"/>
                <a:gd name="connsiteX14" fmla="*/ 571500 w 571500"/>
                <a:gd name="connsiteY14" fmla="*/ 409582 h 419106"/>
                <a:gd name="connsiteX15" fmla="*/ 571500 w 571500"/>
                <a:gd name="connsiteY15" fmla="*/ 9532 h 419106"/>
                <a:gd name="connsiteX16" fmla="*/ 566156 w 571500"/>
                <a:gd name="connsiteY16" fmla="*/ 978 h 419106"/>
                <a:gd name="connsiteX17" fmla="*/ 323850 w 571500"/>
                <a:gd name="connsiteY17" fmla="*/ 323857 h 419106"/>
                <a:gd name="connsiteX18" fmla="*/ 314325 w 571500"/>
                <a:gd name="connsiteY18" fmla="*/ 333382 h 419106"/>
                <a:gd name="connsiteX19" fmla="*/ 238125 w 571500"/>
                <a:gd name="connsiteY19" fmla="*/ 333382 h 419106"/>
                <a:gd name="connsiteX20" fmla="*/ 228600 w 571500"/>
                <a:gd name="connsiteY20" fmla="*/ 323857 h 419106"/>
                <a:gd name="connsiteX21" fmla="*/ 228600 w 571500"/>
                <a:gd name="connsiteY21" fmla="*/ 247657 h 419106"/>
                <a:gd name="connsiteX22" fmla="*/ 238125 w 571500"/>
                <a:gd name="connsiteY22" fmla="*/ 238132 h 419106"/>
                <a:gd name="connsiteX23" fmla="*/ 314325 w 571500"/>
                <a:gd name="connsiteY23" fmla="*/ 238132 h 419106"/>
                <a:gd name="connsiteX24" fmla="*/ 323850 w 571500"/>
                <a:gd name="connsiteY24" fmla="*/ 247657 h 419106"/>
                <a:gd name="connsiteX25" fmla="*/ 323850 w 571500"/>
                <a:gd name="connsiteY25" fmla="*/ 323857 h 419106"/>
                <a:gd name="connsiteX26" fmla="*/ 476250 w 571500"/>
                <a:gd name="connsiteY26" fmla="*/ 323857 h 419106"/>
                <a:gd name="connsiteX27" fmla="*/ 466725 w 571500"/>
                <a:gd name="connsiteY27" fmla="*/ 333382 h 419106"/>
                <a:gd name="connsiteX28" fmla="*/ 390525 w 571500"/>
                <a:gd name="connsiteY28" fmla="*/ 333382 h 419106"/>
                <a:gd name="connsiteX29" fmla="*/ 381000 w 571500"/>
                <a:gd name="connsiteY29" fmla="*/ 323857 h 419106"/>
                <a:gd name="connsiteX30" fmla="*/ 381000 w 571500"/>
                <a:gd name="connsiteY30" fmla="*/ 247657 h 419106"/>
                <a:gd name="connsiteX31" fmla="*/ 390525 w 571500"/>
                <a:gd name="connsiteY31" fmla="*/ 238132 h 419106"/>
                <a:gd name="connsiteX32" fmla="*/ 466725 w 571500"/>
                <a:gd name="connsiteY32" fmla="*/ 238132 h 419106"/>
                <a:gd name="connsiteX33" fmla="*/ 476250 w 571500"/>
                <a:gd name="connsiteY33" fmla="*/ 247657 h 419106"/>
                <a:gd name="connsiteX34" fmla="*/ 476250 w 571500"/>
                <a:gd name="connsiteY34" fmla="*/ 323857 h 419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71500" h="419106">
                  <a:moveTo>
                    <a:pt x="566156" y="978"/>
                  </a:moveTo>
                  <a:cubicBezTo>
                    <a:pt x="562880" y="-622"/>
                    <a:pt x="559003" y="-222"/>
                    <a:pt x="556117" y="2017"/>
                  </a:cubicBezTo>
                  <a:lnTo>
                    <a:pt x="400050" y="123403"/>
                  </a:lnTo>
                  <a:lnTo>
                    <a:pt x="400050" y="9532"/>
                  </a:lnTo>
                  <a:cubicBezTo>
                    <a:pt x="400050" y="5979"/>
                    <a:pt x="398078" y="2721"/>
                    <a:pt x="394926" y="1083"/>
                  </a:cubicBezTo>
                  <a:cubicBezTo>
                    <a:pt x="391773" y="-565"/>
                    <a:pt x="387982" y="-317"/>
                    <a:pt x="385067" y="1721"/>
                  </a:cubicBezTo>
                  <a:lnTo>
                    <a:pt x="202292" y="129661"/>
                  </a:lnTo>
                  <a:lnTo>
                    <a:pt x="112519" y="3998"/>
                  </a:lnTo>
                  <a:cubicBezTo>
                    <a:pt x="110738" y="1493"/>
                    <a:pt x="107852" y="7"/>
                    <a:pt x="104775" y="7"/>
                  </a:cubicBezTo>
                  <a:lnTo>
                    <a:pt x="9525" y="7"/>
                  </a:lnTo>
                  <a:cubicBezTo>
                    <a:pt x="4258" y="7"/>
                    <a:pt x="0" y="4265"/>
                    <a:pt x="0" y="9532"/>
                  </a:cubicBezTo>
                  <a:lnTo>
                    <a:pt x="0" y="409582"/>
                  </a:lnTo>
                  <a:cubicBezTo>
                    <a:pt x="0" y="414849"/>
                    <a:pt x="4258" y="419107"/>
                    <a:pt x="9525" y="419107"/>
                  </a:cubicBezTo>
                  <a:lnTo>
                    <a:pt x="561975" y="419107"/>
                  </a:lnTo>
                  <a:cubicBezTo>
                    <a:pt x="567242" y="419107"/>
                    <a:pt x="571500" y="414849"/>
                    <a:pt x="571500" y="409582"/>
                  </a:cubicBezTo>
                  <a:lnTo>
                    <a:pt x="571500" y="9532"/>
                  </a:lnTo>
                  <a:cubicBezTo>
                    <a:pt x="571500" y="5893"/>
                    <a:pt x="569424" y="2579"/>
                    <a:pt x="566156" y="978"/>
                  </a:cubicBezTo>
                  <a:close/>
                  <a:moveTo>
                    <a:pt x="323850" y="323857"/>
                  </a:moveTo>
                  <a:cubicBezTo>
                    <a:pt x="323850" y="329124"/>
                    <a:pt x="319592" y="333382"/>
                    <a:pt x="314325" y="333382"/>
                  </a:cubicBezTo>
                  <a:lnTo>
                    <a:pt x="238125" y="333382"/>
                  </a:lnTo>
                  <a:cubicBezTo>
                    <a:pt x="232858" y="333382"/>
                    <a:pt x="228600" y="329124"/>
                    <a:pt x="228600" y="323857"/>
                  </a:cubicBezTo>
                  <a:lnTo>
                    <a:pt x="228600" y="247657"/>
                  </a:lnTo>
                  <a:cubicBezTo>
                    <a:pt x="228600" y="242390"/>
                    <a:pt x="232858" y="238132"/>
                    <a:pt x="238125" y="238132"/>
                  </a:cubicBezTo>
                  <a:lnTo>
                    <a:pt x="314325" y="238132"/>
                  </a:lnTo>
                  <a:cubicBezTo>
                    <a:pt x="319592" y="238132"/>
                    <a:pt x="323850" y="242390"/>
                    <a:pt x="323850" y="247657"/>
                  </a:cubicBezTo>
                  <a:lnTo>
                    <a:pt x="323850" y="323857"/>
                  </a:lnTo>
                  <a:close/>
                  <a:moveTo>
                    <a:pt x="476250" y="323857"/>
                  </a:moveTo>
                  <a:cubicBezTo>
                    <a:pt x="476250" y="329124"/>
                    <a:pt x="471992" y="333382"/>
                    <a:pt x="466725" y="333382"/>
                  </a:cubicBezTo>
                  <a:lnTo>
                    <a:pt x="390525" y="333382"/>
                  </a:lnTo>
                  <a:cubicBezTo>
                    <a:pt x="385258" y="333382"/>
                    <a:pt x="381000" y="329124"/>
                    <a:pt x="381000" y="323857"/>
                  </a:cubicBezTo>
                  <a:lnTo>
                    <a:pt x="381000" y="247657"/>
                  </a:lnTo>
                  <a:cubicBezTo>
                    <a:pt x="381000" y="242390"/>
                    <a:pt x="385258" y="238132"/>
                    <a:pt x="390525" y="238132"/>
                  </a:cubicBezTo>
                  <a:lnTo>
                    <a:pt x="466725" y="238132"/>
                  </a:lnTo>
                  <a:cubicBezTo>
                    <a:pt x="471992" y="238132"/>
                    <a:pt x="476250" y="242390"/>
                    <a:pt x="476250" y="247657"/>
                  </a:cubicBezTo>
                  <a:lnTo>
                    <a:pt x="476250" y="323857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endParaRPr>
            </a:p>
          </p:txBody>
        </p:sp>
        <p:sp>
          <p:nvSpPr>
            <p:cNvPr id="215" name="TextBox 174">
              <a:extLst>
                <a:ext uri="{FF2B5EF4-FFF2-40B4-BE49-F238E27FC236}">
                  <a16:creationId xmlns:a16="http://schemas.microsoft.com/office/drawing/2014/main" id="{2F84E95B-B4EF-48CF-BBD3-E58DDE31407A}"/>
                </a:ext>
              </a:extLst>
            </p:cNvPr>
            <p:cNvSpPr txBox="1"/>
            <p:nvPr/>
          </p:nvSpPr>
          <p:spPr>
            <a:xfrm>
              <a:off x="6879621" y="3582627"/>
              <a:ext cx="715228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/>
                  <a:cs typeface="Poppins"/>
                </a:rPr>
                <a:t>Industrial</a:t>
              </a:r>
              <a:endParaRPr lang="en-US" sz="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cs typeface="Poppins"/>
              </a:endParaRP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2659DD2B-4DF0-4334-AC06-79CA527A0F11}"/>
              </a:ext>
            </a:extLst>
          </p:cNvPr>
          <p:cNvGrpSpPr/>
          <p:nvPr/>
        </p:nvGrpSpPr>
        <p:grpSpPr>
          <a:xfrm>
            <a:off x="9064263" y="3122684"/>
            <a:ext cx="2747965" cy="246221"/>
            <a:chOff x="9021857" y="3516801"/>
            <a:chExt cx="2747965" cy="246221"/>
          </a:xfrm>
        </p:grpSpPr>
        <p:grpSp>
          <p:nvGrpSpPr>
            <p:cNvPr id="164" name="Graphic 36">
              <a:extLst>
                <a:ext uri="{FF2B5EF4-FFF2-40B4-BE49-F238E27FC236}">
                  <a16:creationId xmlns:a16="http://schemas.microsoft.com/office/drawing/2014/main" id="{87697799-ECAD-4BC7-9FDB-B288B4395E73}"/>
                </a:ext>
              </a:extLst>
            </p:cNvPr>
            <p:cNvGrpSpPr/>
            <p:nvPr/>
          </p:nvGrpSpPr>
          <p:grpSpPr>
            <a:xfrm>
              <a:off x="9021857" y="3535017"/>
              <a:ext cx="196514" cy="188019"/>
              <a:chOff x="5877037" y="3219451"/>
              <a:chExt cx="438035" cy="419098"/>
            </a:xfrm>
            <a:solidFill>
              <a:schemeClr val="accent4"/>
            </a:solidFill>
          </p:grpSpPr>
          <p:sp>
            <p:nvSpPr>
              <p:cNvPr id="166" name="Freeform: Shape 44">
                <a:extLst>
                  <a:ext uri="{FF2B5EF4-FFF2-40B4-BE49-F238E27FC236}">
                    <a16:creationId xmlns:a16="http://schemas.microsoft.com/office/drawing/2014/main" id="{0B4037D2-D2BD-45EA-9658-6A7D0D39E42F}"/>
                  </a:ext>
                </a:extLst>
              </p:cNvPr>
              <p:cNvSpPr/>
              <p:nvPr/>
            </p:nvSpPr>
            <p:spPr>
              <a:xfrm>
                <a:off x="5877037" y="3219451"/>
                <a:ext cx="438035" cy="190498"/>
              </a:xfrm>
              <a:custGeom>
                <a:avLst/>
                <a:gdLst>
                  <a:gd name="connsiteX0" fmla="*/ 428512 w 438035"/>
                  <a:gd name="connsiteY0" fmla="*/ 190499 h 190498"/>
                  <a:gd name="connsiteX1" fmla="*/ 422492 w 438035"/>
                  <a:gd name="connsiteY1" fmla="*/ 188346 h 190498"/>
                  <a:gd name="connsiteX2" fmla="*/ 218962 w 438035"/>
                  <a:gd name="connsiteY2" fmla="*/ 21830 h 190498"/>
                  <a:gd name="connsiteX3" fmla="*/ 15442 w 438035"/>
                  <a:gd name="connsiteY3" fmla="*/ 188346 h 190498"/>
                  <a:gd name="connsiteX4" fmla="*/ 2060 w 438035"/>
                  <a:gd name="connsiteY4" fmla="*/ 186797 h 190498"/>
                  <a:gd name="connsiteX5" fmla="*/ 3383 w 438035"/>
                  <a:gd name="connsiteY5" fmla="*/ 173601 h 190498"/>
                  <a:gd name="connsiteX6" fmla="*/ 212933 w 438035"/>
                  <a:gd name="connsiteY6" fmla="*/ 2151 h 190498"/>
                  <a:gd name="connsiteX7" fmla="*/ 224992 w 438035"/>
                  <a:gd name="connsiteY7" fmla="*/ 2151 h 190498"/>
                  <a:gd name="connsiteX8" fmla="*/ 434542 w 438035"/>
                  <a:gd name="connsiteY8" fmla="*/ 173601 h 190498"/>
                  <a:gd name="connsiteX9" fmla="*/ 435883 w 438035"/>
                  <a:gd name="connsiteY9" fmla="*/ 187005 h 190498"/>
                  <a:gd name="connsiteX10" fmla="*/ 428512 w 438035"/>
                  <a:gd name="connsiteY10" fmla="*/ 190499 h 190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8035" h="190498">
                    <a:moveTo>
                      <a:pt x="428512" y="190499"/>
                    </a:moveTo>
                    <a:cubicBezTo>
                      <a:pt x="426317" y="190501"/>
                      <a:pt x="424189" y="189740"/>
                      <a:pt x="422492" y="188346"/>
                    </a:cubicBezTo>
                    <a:lnTo>
                      <a:pt x="218962" y="21830"/>
                    </a:lnTo>
                    <a:lnTo>
                      <a:pt x="15442" y="188346"/>
                    </a:lnTo>
                    <a:cubicBezTo>
                      <a:pt x="11319" y="191613"/>
                      <a:pt x="5328" y="190920"/>
                      <a:pt x="2060" y="186797"/>
                    </a:cubicBezTo>
                    <a:cubicBezTo>
                      <a:pt x="-1136" y="182764"/>
                      <a:pt x="-551" y="176920"/>
                      <a:pt x="3383" y="173601"/>
                    </a:cubicBezTo>
                    <a:lnTo>
                      <a:pt x="212933" y="2151"/>
                    </a:lnTo>
                    <a:cubicBezTo>
                      <a:pt x="216441" y="-717"/>
                      <a:pt x="221484" y="-717"/>
                      <a:pt x="224992" y="2151"/>
                    </a:cubicBezTo>
                    <a:lnTo>
                      <a:pt x="434542" y="173601"/>
                    </a:lnTo>
                    <a:cubicBezTo>
                      <a:pt x="438613" y="176932"/>
                      <a:pt x="439214" y="182933"/>
                      <a:pt x="435883" y="187005"/>
                    </a:cubicBezTo>
                    <a:cubicBezTo>
                      <a:pt x="434074" y="189216"/>
                      <a:pt x="431369" y="190498"/>
                      <a:pt x="428512" y="1904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45">
                <a:extLst>
                  <a:ext uri="{FF2B5EF4-FFF2-40B4-BE49-F238E27FC236}">
                    <a16:creationId xmlns:a16="http://schemas.microsoft.com/office/drawing/2014/main" id="{16C5A28E-7345-4DE7-92D4-398E25968030}"/>
                  </a:ext>
                </a:extLst>
              </p:cNvPr>
              <p:cNvSpPr/>
              <p:nvPr/>
            </p:nvSpPr>
            <p:spPr>
              <a:xfrm>
                <a:off x="5924550" y="3265893"/>
                <a:ext cx="342900" cy="372656"/>
              </a:xfrm>
              <a:custGeom>
                <a:avLst/>
                <a:gdLst>
                  <a:gd name="connsiteX0" fmla="*/ 171450 w 342900"/>
                  <a:gd name="connsiteY0" fmla="*/ 0 h 372656"/>
                  <a:gd name="connsiteX1" fmla="*/ 0 w 342900"/>
                  <a:gd name="connsiteY1" fmla="*/ 140246 h 372656"/>
                  <a:gd name="connsiteX2" fmla="*/ 0 w 342900"/>
                  <a:gd name="connsiteY2" fmla="*/ 353606 h 372656"/>
                  <a:gd name="connsiteX3" fmla="*/ 19050 w 342900"/>
                  <a:gd name="connsiteY3" fmla="*/ 372656 h 372656"/>
                  <a:gd name="connsiteX4" fmla="*/ 123825 w 342900"/>
                  <a:gd name="connsiteY4" fmla="*/ 372656 h 372656"/>
                  <a:gd name="connsiteX5" fmla="*/ 123825 w 342900"/>
                  <a:gd name="connsiteY5" fmla="*/ 267881 h 372656"/>
                  <a:gd name="connsiteX6" fmla="*/ 133350 w 342900"/>
                  <a:gd name="connsiteY6" fmla="*/ 258356 h 372656"/>
                  <a:gd name="connsiteX7" fmla="*/ 209550 w 342900"/>
                  <a:gd name="connsiteY7" fmla="*/ 258356 h 372656"/>
                  <a:gd name="connsiteX8" fmla="*/ 219075 w 342900"/>
                  <a:gd name="connsiteY8" fmla="*/ 267881 h 372656"/>
                  <a:gd name="connsiteX9" fmla="*/ 219075 w 342900"/>
                  <a:gd name="connsiteY9" fmla="*/ 372656 h 372656"/>
                  <a:gd name="connsiteX10" fmla="*/ 323850 w 342900"/>
                  <a:gd name="connsiteY10" fmla="*/ 372656 h 372656"/>
                  <a:gd name="connsiteX11" fmla="*/ 342900 w 342900"/>
                  <a:gd name="connsiteY11" fmla="*/ 353606 h 372656"/>
                  <a:gd name="connsiteX12" fmla="*/ 342900 w 342900"/>
                  <a:gd name="connsiteY12" fmla="*/ 140246 h 372656"/>
                  <a:gd name="connsiteX13" fmla="*/ 200025 w 342900"/>
                  <a:gd name="connsiteY13" fmla="*/ 191681 h 372656"/>
                  <a:gd name="connsiteX14" fmla="*/ 142875 w 342900"/>
                  <a:gd name="connsiteY14" fmla="*/ 191681 h 372656"/>
                  <a:gd name="connsiteX15" fmla="*/ 133350 w 342900"/>
                  <a:gd name="connsiteY15" fmla="*/ 182156 h 372656"/>
                  <a:gd name="connsiteX16" fmla="*/ 133350 w 342900"/>
                  <a:gd name="connsiteY16" fmla="*/ 125006 h 372656"/>
                  <a:gd name="connsiteX17" fmla="*/ 142875 w 342900"/>
                  <a:gd name="connsiteY17" fmla="*/ 115481 h 372656"/>
                  <a:gd name="connsiteX18" fmla="*/ 200025 w 342900"/>
                  <a:gd name="connsiteY18" fmla="*/ 115481 h 372656"/>
                  <a:gd name="connsiteX19" fmla="*/ 209550 w 342900"/>
                  <a:gd name="connsiteY19" fmla="*/ 125006 h 372656"/>
                  <a:gd name="connsiteX20" fmla="*/ 209550 w 342900"/>
                  <a:gd name="connsiteY20" fmla="*/ 182156 h 372656"/>
                  <a:gd name="connsiteX21" fmla="*/ 200025 w 342900"/>
                  <a:gd name="connsiteY21" fmla="*/ 191681 h 372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2900" h="372656">
                    <a:moveTo>
                      <a:pt x="171450" y="0"/>
                    </a:moveTo>
                    <a:lnTo>
                      <a:pt x="0" y="140246"/>
                    </a:lnTo>
                    <a:lnTo>
                      <a:pt x="0" y="353606"/>
                    </a:lnTo>
                    <a:cubicBezTo>
                      <a:pt x="0" y="364127"/>
                      <a:pt x="8529" y="372656"/>
                      <a:pt x="19050" y="372656"/>
                    </a:cubicBezTo>
                    <a:lnTo>
                      <a:pt x="123825" y="372656"/>
                    </a:lnTo>
                    <a:lnTo>
                      <a:pt x="123825" y="267881"/>
                    </a:lnTo>
                    <a:cubicBezTo>
                      <a:pt x="123825" y="262621"/>
                      <a:pt x="128089" y="258356"/>
                      <a:pt x="133350" y="258356"/>
                    </a:cubicBezTo>
                    <a:lnTo>
                      <a:pt x="209550" y="258356"/>
                    </a:lnTo>
                    <a:cubicBezTo>
                      <a:pt x="214811" y="258356"/>
                      <a:pt x="219075" y="262621"/>
                      <a:pt x="219075" y="267881"/>
                    </a:cubicBezTo>
                    <a:lnTo>
                      <a:pt x="219075" y="372656"/>
                    </a:lnTo>
                    <a:lnTo>
                      <a:pt x="323850" y="372656"/>
                    </a:lnTo>
                    <a:cubicBezTo>
                      <a:pt x="334371" y="372656"/>
                      <a:pt x="342900" y="364127"/>
                      <a:pt x="342900" y="353606"/>
                    </a:cubicBezTo>
                    <a:lnTo>
                      <a:pt x="342900" y="140246"/>
                    </a:lnTo>
                    <a:close/>
                    <a:moveTo>
                      <a:pt x="200025" y="191681"/>
                    </a:moveTo>
                    <a:lnTo>
                      <a:pt x="142875" y="191681"/>
                    </a:lnTo>
                    <a:cubicBezTo>
                      <a:pt x="137615" y="191681"/>
                      <a:pt x="133350" y="187417"/>
                      <a:pt x="133350" y="182156"/>
                    </a:cubicBezTo>
                    <a:lnTo>
                      <a:pt x="133350" y="125006"/>
                    </a:lnTo>
                    <a:cubicBezTo>
                      <a:pt x="133350" y="119746"/>
                      <a:pt x="137615" y="115481"/>
                      <a:pt x="142875" y="115481"/>
                    </a:cubicBezTo>
                    <a:lnTo>
                      <a:pt x="200025" y="115481"/>
                    </a:lnTo>
                    <a:cubicBezTo>
                      <a:pt x="205286" y="115481"/>
                      <a:pt x="209550" y="119746"/>
                      <a:pt x="209550" y="125006"/>
                    </a:cubicBezTo>
                    <a:lnTo>
                      <a:pt x="209550" y="182156"/>
                    </a:lnTo>
                    <a:cubicBezTo>
                      <a:pt x="209550" y="187417"/>
                      <a:pt x="205286" y="191681"/>
                      <a:pt x="200025" y="1916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</p:grpSp>
        <p:sp>
          <p:nvSpPr>
            <p:cNvPr id="217" name="TextBox 174">
              <a:extLst>
                <a:ext uri="{FF2B5EF4-FFF2-40B4-BE49-F238E27FC236}">
                  <a16:creationId xmlns:a16="http://schemas.microsoft.com/office/drawing/2014/main" id="{656C3632-835B-4921-BF48-A97BDE068C06}"/>
                </a:ext>
              </a:extLst>
            </p:cNvPr>
            <p:cNvSpPr txBox="1"/>
            <p:nvPr/>
          </p:nvSpPr>
          <p:spPr>
            <a:xfrm>
              <a:off x="9407430" y="3516801"/>
              <a:ext cx="2362392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defRPr/>
              </a:pPr>
              <a:r>
                <a:rPr lang="fr-FR" sz="800" dirty="0">
                  <a:solidFill>
                    <a:prstClr val="white"/>
                  </a:solidFill>
                  <a:latin typeface="Montserrat"/>
                  <a:cs typeface="Poppins"/>
                </a:rPr>
                <a:t>HBAS</a:t>
              </a:r>
            </a:p>
            <a:p>
              <a:pPr>
                <a:defRPr/>
              </a:pPr>
              <a:r>
                <a:rPr kumimoji="0" lang="fr-FR" sz="8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/>
                  <a:cs typeface="Poppins"/>
                </a:rPr>
                <a:t>(Home &amp;</a:t>
              </a:r>
              <a:r>
                <a:rPr lang="fr-FR" sz="800" dirty="0">
                  <a:solidFill>
                    <a:prstClr val="white"/>
                  </a:solidFill>
                  <a:latin typeface="Montserrat"/>
                  <a:cs typeface="Poppins"/>
                </a:rPr>
                <a:t> </a:t>
              </a:r>
              <a:r>
                <a:rPr kumimoji="0" lang="fr-FR" sz="8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/>
                  <a:cs typeface="Poppins"/>
                </a:rPr>
                <a:t>building automation)</a:t>
              </a:r>
              <a:endParaRPr lang="fr-FR" dirty="0">
                <a:solidFill>
                  <a:prstClr val="white"/>
                </a:solidFill>
                <a:latin typeface="Montserrat"/>
                <a:cs typeface="Poppins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FB219ADB-4282-406B-8A92-1AE0E9F83B33}"/>
              </a:ext>
            </a:extLst>
          </p:cNvPr>
          <p:cNvGrpSpPr/>
          <p:nvPr/>
        </p:nvGrpSpPr>
        <p:grpSpPr>
          <a:xfrm>
            <a:off x="8687216" y="3535638"/>
            <a:ext cx="2704251" cy="188023"/>
            <a:chOff x="8707997" y="3535638"/>
            <a:chExt cx="2704251" cy="188023"/>
          </a:xfrm>
        </p:grpSpPr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E23CF664-E147-4526-BAD0-44387FAE551F}"/>
                </a:ext>
              </a:extLst>
            </p:cNvPr>
            <p:cNvGrpSpPr/>
            <p:nvPr/>
          </p:nvGrpSpPr>
          <p:grpSpPr>
            <a:xfrm>
              <a:off x="8707997" y="3535638"/>
              <a:ext cx="1467976" cy="188023"/>
              <a:chOff x="9641458" y="3169818"/>
              <a:chExt cx="1467976" cy="188023"/>
            </a:xfrm>
          </p:grpSpPr>
          <p:grpSp>
            <p:nvGrpSpPr>
              <p:cNvPr id="163" name="Graphic 20">
                <a:extLst>
                  <a:ext uri="{FF2B5EF4-FFF2-40B4-BE49-F238E27FC236}">
                    <a16:creationId xmlns:a16="http://schemas.microsoft.com/office/drawing/2014/main" id="{A7D5FD2A-7430-4692-B50F-B1134120F777}"/>
                  </a:ext>
                </a:extLst>
              </p:cNvPr>
              <p:cNvGrpSpPr/>
              <p:nvPr/>
            </p:nvGrpSpPr>
            <p:grpSpPr>
              <a:xfrm>
                <a:off x="9641458" y="3169818"/>
                <a:ext cx="187982" cy="188023"/>
                <a:chOff x="5876921" y="3219984"/>
                <a:chExt cx="427992" cy="428084"/>
              </a:xfrm>
              <a:solidFill>
                <a:schemeClr val="accent4"/>
              </a:solidFill>
            </p:grpSpPr>
            <p:sp>
              <p:nvSpPr>
                <p:cNvPr id="168" name="Freeform: Shape 23">
                  <a:extLst>
                    <a:ext uri="{FF2B5EF4-FFF2-40B4-BE49-F238E27FC236}">
                      <a16:creationId xmlns:a16="http://schemas.microsoft.com/office/drawing/2014/main" id="{F8F8CC96-BBA3-42B3-AFCC-A27BC427768F}"/>
                    </a:ext>
                  </a:extLst>
                </p:cNvPr>
                <p:cNvSpPr/>
                <p:nvPr/>
              </p:nvSpPr>
              <p:spPr>
                <a:xfrm>
                  <a:off x="5886456" y="3228968"/>
                  <a:ext cx="227336" cy="148396"/>
                </a:xfrm>
                <a:custGeom>
                  <a:avLst/>
                  <a:gdLst>
                    <a:gd name="connsiteX0" fmla="*/ 144574 w 227336"/>
                    <a:gd name="connsiteY0" fmla="*/ 148396 h 148396"/>
                    <a:gd name="connsiteX1" fmla="*/ 227337 w 227336"/>
                    <a:gd name="connsiteY1" fmla="*/ 65633 h 148396"/>
                    <a:gd name="connsiteX2" fmla="*/ 50915 w 227336"/>
                    <a:gd name="connsiteY2" fmla="*/ 597 h 148396"/>
                    <a:gd name="connsiteX3" fmla="*/ 40951 w 227336"/>
                    <a:gd name="connsiteY3" fmla="*/ 2730 h 148396"/>
                    <a:gd name="connsiteX4" fmla="*/ 2851 w 227336"/>
                    <a:gd name="connsiteY4" fmla="*/ 40106 h 148396"/>
                    <a:gd name="connsiteX5" fmla="*/ 41 w 227336"/>
                    <a:gd name="connsiteY5" fmla="*/ 47803 h 148396"/>
                    <a:gd name="connsiteX6" fmla="*/ 4232 w 227336"/>
                    <a:gd name="connsiteY6" fmla="*/ 54832 h 148396"/>
                    <a:gd name="connsiteX7" fmla="*/ 144574 w 227336"/>
                    <a:gd name="connsiteY7" fmla="*/ 148396 h 148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7336" h="148396">
                      <a:moveTo>
                        <a:pt x="144574" y="148396"/>
                      </a:moveTo>
                      <a:lnTo>
                        <a:pt x="227337" y="65633"/>
                      </a:lnTo>
                      <a:lnTo>
                        <a:pt x="50915" y="597"/>
                      </a:lnTo>
                      <a:cubicBezTo>
                        <a:pt x="47466" y="-689"/>
                        <a:pt x="43580" y="140"/>
                        <a:pt x="40951" y="2730"/>
                      </a:cubicBezTo>
                      <a:lnTo>
                        <a:pt x="2851" y="40106"/>
                      </a:lnTo>
                      <a:cubicBezTo>
                        <a:pt x="803" y="42116"/>
                        <a:pt x="-225" y="44945"/>
                        <a:pt x="41" y="47803"/>
                      </a:cubicBezTo>
                      <a:cubicBezTo>
                        <a:pt x="299" y="50660"/>
                        <a:pt x="1842" y="53241"/>
                        <a:pt x="4232" y="54832"/>
                      </a:cubicBezTo>
                      <a:lnTo>
                        <a:pt x="144574" y="14839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: Shape 24">
                  <a:extLst>
                    <a:ext uri="{FF2B5EF4-FFF2-40B4-BE49-F238E27FC236}">
                      <a16:creationId xmlns:a16="http://schemas.microsoft.com/office/drawing/2014/main" id="{AE18D541-1639-4004-9936-D98FDC0FB10E}"/>
                    </a:ext>
                  </a:extLst>
                </p:cNvPr>
                <p:cNvSpPr/>
                <p:nvPr/>
              </p:nvSpPr>
              <p:spPr>
                <a:xfrm>
                  <a:off x="6147635" y="3411207"/>
                  <a:ext cx="148393" cy="227342"/>
                </a:xfrm>
                <a:custGeom>
                  <a:avLst/>
                  <a:gdLst>
                    <a:gd name="connsiteX0" fmla="*/ 82772 w 148393"/>
                    <a:gd name="connsiteY0" fmla="*/ 0 h 227342"/>
                    <a:gd name="connsiteX1" fmla="*/ 0 w 148393"/>
                    <a:gd name="connsiteY1" fmla="*/ 82763 h 227342"/>
                    <a:gd name="connsiteX2" fmla="*/ 93564 w 148393"/>
                    <a:gd name="connsiteY2" fmla="*/ 223104 h 227342"/>
                    <a:gd name="connsiteX3" fmla="*/ 100594 w 148393"/>
                    <a:gd name="connsiteY3" fmla="*/ 227295 h 227342"/>
                    <a:gd name="connsiteX4" fmla="*/ 101489 w 148393"/>
                    <a:gd name="connsiteY4" fmla="*/ 227343 h 227342"/>
                    <a:gd name="connsiteX5" fmla="*/ 108290 w 148393"/>
                    <a:gd name="connsiteY5" fmla="*/ 224485 h 227342"/>
                    <a:gd name="connsiteX6" fmla="*/ 145666 w 148393"/>
                    <a:gd name="connsiteY6" fmla="*/ 186385 h 227342"/>
                    <a:gd name="connsiteX7" fmla="*/ 147809 w 148393"/>
                    <a:gd name="connsiteY7" fmla="*/ 176422 h 227342"/>
                    <a:gd name="connsiteX8" fmla="*/ 82772 w 148393"/>
                    <a:gd name="connsiteY8" fmla="*/ 0 h 227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8393" h="227342">
                      <a:moveTo>
                        <a:pt x="82772" y="0"/>
                      </a:moveTo>
                      <a:lnTo>
                        <a:pt x="0" y="82763"/>
                      </a:lnTo>
                      <a:lnTo>
                        <a:pt x="93564" y="223104"/>
                      </a:lnTo>
                      <a:cubicBezTo>
                        <a:pt x="95155" y="225495"/>
                        <a:pt x="97736" y="227038"/>
                        <a:pt x="100594" y="227295"/>
                      </a:cubicBezTo>
                      <a:cubicBezTo>
                        <a:pt x="100898" y="227333"/>
                        <a:pt x="101194" y="227343"/>
                        <a:pt x="101489" y="227343"/>
                      </a:cubicBezTo>
                      <a:cubicBezTo>
                        <a:pt x="104042" y="227343"/>
                        <a:pt x="106490" y="226324"/>
                        <a:pt x="108290" y="224485"/>
                      </a:cubicBezTo>
                      <a:lnTo>
                        <a:pt x="145666" y="186385"/>
                      </a:lnTo>
                      <a:cubicBezTo>
                        <a:pt x="148247" y="183756"/>
                        <a:pt x="149076" y="179870"/>
                        <a:pt x="147809" y="176422"/>
                      </a:cubicBezTo>
                      <a:lnTo>
                        <a:pt x="82772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: Shape 29">
                  <a:extLst>
                    <a:ext uri="{FF2B5EF4-FFF2-40B4-BE49-F238E27FC236}">
                      <a16:creationId xmlns:a16="http://schemas.microsoft.com/office/drawing/2014/main" id="{5F6F16BC-503E-4D62-8ECE-79F0C458B0B0}"/>
                    </a:ext>
                  </a:extLst>
                </p:cNvPr>
                <p:cNvSpPr/>
                <p:nvPr/>
              </p:nvSpPr>
              <p:spPr>
                <a:xfrm>
                  <a:off x="5876921" y="3219984"/>
                  <a:ext cx="427992" cy="428084"/>
                </a:xfrm>
                <a:custGeom>
                  <a:avLst/>
                  <a:gdLst>
                    <a:gd name="connsiteX0" fmla="*/ 418618 w 427992"/>
                    <a:gd name="connsiteY0" fmla="*/ 9467 h 428084"/>
                    <a:gd name="connsiteX1" fmla="*/ 363354 w 427992"/>
                    <a:gd name="connsiteY1" fmla="*/ 3266 h 428084"/>
                    <a:gd name="connsiteX2" fmla="*/ 307594 w 427992"/>
                    <a:gd name="connsiteY2" fmla="*/ 30832 h 428084"/>
                    <a:gd name="connsiteX3" fmla="*/ 117094 w 427992"/>
                    <a:gd name="connsiteY3" fmla="*/ 221332 h 428084"/>
                    <a:gd name="connsiteX4" fmla="*/ 115504 w 427992"/>
                    <a:gd name="connsiteY4" fmla="*/ 223446 h 428084"/>
                    <a:gd name="connsiteX5" fmla="*/ 73184 w 427992"/>
                    <a:gd name="connsiteY5" fmla="*/ 299618 h 428084"/>
                    <a:gd name="connsiteX6" fmla="*/ 10281 w 427992"/>
                    <a:gd name="connsiteY6" fmla="*/ 294779 h 428084"/>
                    <a:gd name="connsiteX7" fmla="*/ 2813 w 427992"/>
                    <a:gd name="connsiteY7" fmla="*/ 311009 h 428084"/>
                    <a:gd name="connsiteX8" fmla="*/ 43980 w 427992"/>
                    <a:gd name="connsiteY8" fmla="*/ 352176 h 428084"/>
                    <a:gd name="connsiteX9" fmla="*/ 20244 w 427992"/>
                    <a:gd name="connsiteY9" fmla="*/ 394896 h 428084"/>
                    <a:gd name="connsiteX10" fmla="*/ 21835 w 427992"/>
                    <a:gd name="connsiteY10" fmla="*/ 406250 h 428084"/>
                    <a:gd name="connsiteX11" fmla="*/ 33189 w 427992"/>
                    <a:gd name="connsiteY11" fmla="*/ 407841 h 428084"/>
                    <a:gd name="connsiteX12" fmla="*/ 75908 w 427992"/>
                    <a:gd name="connsiteY12" fmla="*/ 384104 h 428084"/>
                    <a:gd name="connsiteX13" fmla="*/ 117075 w 427992"/>
                    <a:gd name="connsiteY13" fmla="*/ 425271 h 428084"/>
                    <a:gd name="connsiteX14" fmla="*/ 133306 w 427992"/>
                    <a:gd name="connsiteY14" fmla="*/ 417804 h 428084"/>
                    <a:gd name="connsiteX15" fmla="*/ 128467 w 427992"/>
                    <a:gd name="connsiteY15" fmla="*/ 354901 h 428084"/>
                    <a:gd name="connsiteX16" fmla="*/ 204639 w 427992"/>
                    <a:gd name="connsiteY16" fmla="*/ 312581 h 428084"/>
                    <a:gd name="connsiteX17" fmla="*/ 206753 w 427992"/>
                    <a:gd name="connsiteY17" fmla="*/ 310990 h 428084"/>
                    <a:gd name="connsiteX18" fmla="*/ 397253 w 427992"/>
                    <a:gd name="connsiteY18" fmla="*/ 120490 h 428084"/>
                    <a:gd name="connsiteX19" fmla="*/ 418618 w 427992"/>
                    <a:gd name="connsiteY19" fmla="*/ 9467 h 428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27992" h="428084">
                      <a:moveTo>
                        <a:pt x="418618" y="9467"/>
                      </a:moveTo>
                      <a:cubicBezTo>
                        <a:pt x="405187" y="-3963"/>
                        <a:pt x="378222" y="-191"/>
                        <a:pt x="363354" y="3266"/>
                      </a:cubicBezTo>
                      <a:cubicBezTo>
                        <a:pt x="340713" y="8505"/>
                        <a:pt x="319348" y="19068"/>
                        <a:pt x="307594" y="30832"/>
                      </a:cubicBezTo>
                      <a:lnTo>
                        <a:pt x="117094" y="221332"/>
                      </a:lnTo>
                      <a:cubicBezTo>
                        <a:pt x="116475" y="221951"/>
                        <a:pt x="115932" y="222675"/>
                        <a:pt x="115504" y="223446"/>
                      </a:cubicBezTo>
                      <a:lnTo>
                        <a:pt x="73184" y="299618"/>
                      </a:lnTo>
                      <a:lnTo>
                        <a:pt x="10281" y="294779"/>
                      </a:lnTo>
                      <a:cubicBezTo>
                        <a:pt x="1461" y="294103"/>
                        <a:pt x="-3435" y="304761"/>
                        <a:pt x="2813" y="311009"/>
                      </a:cubicBezTo>
                      <a:lnTo>
                        <a:pt x="43980" y="352176"/>
                      </a:lnTo>
                      <a:lnTo>
                        <a:pt x="20244" y="394896"/>
                      </a:lnTo>
                      <a:cubicBezTo>
                        <a:pt x="18177" y="398611"/>
                        <a:pt x="18834" y="403249"/>
                        <a:pt x="21835" y="406250"/>
                      </a:cubicBezTo>
                      <a:cubicBezTo>
                        <a:pt x="24854" y="409269"/>
                        <a:pt x="29493" y="409898"/>
                        <a:pt x="33189" y="407841"/>
                      </a:cubicBezTo>
                      <a:lnTo>
                        <a:pt x="75908" y="384104"/>
                      </a:lnTo>
                      <a:lnTo>
                        <a:pt x="117075" y="425271"/>
                      </a:lnTo>
                      <a:cubicBezTo>
                        <a:pt x="123324" y="431520"/>
                        <a:pt x="133982" y="426624"/>
                        <a:pt x="133306" y="417804"/>
                      </a:cubicBezTo>
                      <a:lnTo>
                        <a:pt x="128467" y="354901"/>
                      </a:lnTo>
                      <a:lnTo>
                        <a:pt x="204639" y="312581"/>
                      </a:lnTo>
                      <a:cubicBezTo>
                        <a:pt x="205410" y="312152"/>
                        <a:pt x="206124" y="311609"/>
                        <a:pt x="206753" y="310990"/>
                      </a:cubicBezTo>
                      <a:lnTo>
                        <a:pt x="397253" y="120490"/>
                      </a:lnTo>
                      <a:cubicBezTo>
                        <a:pt x="420418" y="97354"/>
                        <a:pt x="440411" y="31260"/>
                        <a:pt x="418618" y="946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 Medium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6" name="TextBox 174">
                <a:extLst>
                  <a:ext uri="{FF2B5EF4-FFF2-40B4-BE49-F238E27FC236}">
                    <a16:creationId xmlns:a16="http://schemas.microsoft.com/office/drawing/2014/main" id="{A15F07B6-B157-4A7E-804A-3F6CC825605C}"/>
                  </a:ext>
                </a:extLst>
              </p:cNvPr>
              <p:cNvSpPr txBox="1"/>
              <p:nvPr/>
            </p:nvSpPr>
            <p:spPr>
              <a:xfrm>
                <a:off x="10032899" y="3202274"/>
                <a:ext cx="1076535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/>
                    <a:cs typeface="Poppins"/>
                  </a:rPr>
                  <a:t>Avionics &amp; defense</a:t>
                </a:r>
                <a:endParaRPr lang="en-US" sz="800" b="0" i="0" u="none" strike="noStrike" kern="120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/>
                  <a:cs typeface="Poppins"/>
                </a:endParaRPr>
              </a:p>
            </p:txBody>
          </p:sp>
        </p:grp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C03852D2-45B5-4E63-9D78-F788C933E3C4}"/>
                </a:ext>
              </a:extLst>
            </p:cNvPr>
            <p:cNvGrpSpPr/>
            <p:nvPr/>
          </p:nvGrpSpPr>
          <p:grpSpPr>
            <a:xfrm>
              <a:off x="10329291" y="3535640"/>
              <a:ext cx="1082957" cy="188019"/>
              <a:chOff x="9031655" y="2860081"/>
              <a:chExt cx="1082957" cy="188019"/>
            </a:xfrm>
          </p:grpSpPr>
          <p:sp>
            <p:nvSpPr>
              <p:cNvPr id="165" name="Graphic 48">
                <a:extLst>
                  <a:ext uri="{FF2B5EF4-FFF2-40B4-BE49-F238E27FC236}">
                    <a16:creationId xmlns:a16="http://schemas.microsoft.com/office/drawing/2014/main" id="{ACAE12A2-3873-4DA2-ACB3-492BDAC111F3}"/>
                  </a:ext>
                </a:extLst>
              </p:cNvPr>
              <p:cNvSpPr/>
              <p:nvPr/>
            </p:nvSpPr>
            <p:spPr>
              <a:xfrm>
                <a:off x="9031655" y="2860081"/>
                <a:ext cx="188019" cy="188019"/>
              </a:xfrm>
              <a:custGeom>
                <a:avLst/>
                <a:gdLst>
                  <a:gd name="connsiteX0" fmla="*/ 581025 w 590550"/>
                  <a:gd name="connsiteY0" fmla="*/ 190500 h 590550"/>
                  <a:gd name="connsiteX1" fmla="*/ 400050 w 590550"/>
                  <a:gd name="connsiteY1" fmla="*/ 190500 h 590550"/>
                  <a:gd name="connsiteX2" fmla="*/ 400050 w 590550"/>
                  <a:gd name="connsiteY2" fmla="*/ 9525 h 590550"/>
                  <a:gd name="connsiteX3" fmla="*/ 390525 w 590550"/>
                  <a:gd name="connsiteY3" fmla="*/ 0 h 590550"/>
                  <a:gd name="connsiteX4" fmla="*/ 200025 w 590550"/>
                  <a:gd name="connsiteY4" fmla="*/ 0 h 590550"/>
                  <a:gd name="connsiteX5" fmla="*/ 190500 w 590550"/>
                  <a:gd name="connsiteY5" fmla="*/ 9525 h 590550"/>
                  <a:gd name="connsiteX6" fmla="*/ 190500 w 590550"/>
                  <a:gd name="connsiteY6" fmla="*/ 190500 h 590550"/>
                  <a:gd name="connsiteX7" fmla="*/ 9525 w 590550"/>
                  <a:gd name="connsiteY7" fmla="*/ 190500 h 590550"/>
                  <a:gd name="connsiteX8" fmla="*/ 0 w 590550"/>
                  <a:gd name="connsiteY8" fmla="*/ 200025 h 590550"/>
                  <a:gd name="connsiteX9" fmla="*/ 0 w 590550"/>
                  <a:gd name="connsiteY9" fmla="*/ 390525 h 590550"/>
                  <a:gd name="connsiteX10" fmla="*/ 9525 w 590550"/>
                  <a:gd name="connsiteY10" fmla="*/ 400050 h 590550"/>
                  <a:gd name="connsiteX11" fmla="*/ 190500 w 590550"/>
                  <a:gd name="connsiteY11" fmla="*/ 400050 h 590550"/>
                  <a:gd name="connsiteX12" fmla="*/ 190500 w 590550"/>
                  <a:gd name="connsiteY12" fmla="*/ 581025 h 590550"/>
                  <a:gd name="connsiteX13" fmla="*/ 200025 w 590550"/>
                  <a:gd name="connsiteY13" fmla="*/ 590550 h 590550"/>
                  <a:gd name="connsiteX14" fmla="*/ 390525 w 590550"/>
                  <a:gd name="connsiteY14" fmla="*/ 590550 h 590550"/>
                  <a:gd name="connsiteX15" fmla="*/ 400050 w 590550"/>
                  <a:gd name="connsiteY15" fmla="*/ 581025 h 590550"/>
                  <a:gd name="connsiteX16" fmla="*/ 400050 w 590550"/>
                  <a:gd name="connsiteY16" fmla="*/ 400050 h 590550"/>
                  <a:gd name="connsiteX17" fmla="*/ 581025 w 590550"/>
                  <a:gd name="connsiteY17" fmla="*/ 400050 h 590550"/>
                  <a:gd name="connsiteX18" fmla="*/ 590550 w 590550"/>
                  <a:gd name="connsiteY18" fmla="*/ 390525 h 590550"/>
                  <a:gd name="connsiteX19" fmla="*/ 590550 w 590550"/>
                  <a:gd name="connsiteY19" fmla="*/ 200025 h 590550"/>
                  <a:gd name="connsiteX20" fmla="*/ 581025 w 590550"/>
                  <a:gd name="connsiteY20" fmla="*/ 19050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90550" h="590550">
                    <a:moveTo>
                      <a:pt x="581025" y="190500"/>
                    </a:moveTo>
                    <a:lnTo>
                      <a:pt x="400050" y="190500"/>
                    </a:lnTo>
                    <a:lnTo>
                      <a:pt x="400050" y="9525"/>
                    </a:lnTo>
                    <a:cubicBezTo>
                      <a:pt x="400050" y="3810"/>
                      <a:pt x="396240" y="0"/>
                      <a:pt x="390525" y="0"/>
                    </a:cubicBezTo>
                    <a:lnTo>
                      <a:pt x="200025" y="0"/>
                    </a:lnTo>
                    <a:cubicBezTo>
                      <a:pt x="194310" y="0"/>
                      <a:pt x="190500" y="3810"/>
                      <a:pt x="190500" y="9525"/>
                    </a:cubicBezTo>
                    <a:lnTo>
                      <a:pt x="190500" y="190500"/>
                    </a:lnTo>
                    <a:lnTo>
                      <a:pt x="9525" y="190500"/>
                    </a:lnTo>
                    <a:cubicBezTo>
                      <a:pt x="3810" y="190500"/>
                      <a:pt x="0" y="194310"/>
                      <a:pt x="0" y="200025"/>
                    </a:cubicBezTo>
                    <a:lnTo>
                      <a:pt x="0" y="390525"/>
                    </a:lnTo>
                    <a:cubicBezTo>
                      <a:pt x="0" y="396240"/>
                      <a:pt x="3810" y="400050"/>
                      <a:pt x="9525" y="400050"/>
                    </a:cubicBezTo>
                    <a:lnTo>
                      <a:pt x="190500" y="400050"/>
                    </a:lnTo>
                    <a:lnTo>
                      <a:pt x="190500" y="581025"/>
                    </a:lnTo>
                    <a:cubicBezTo>
                      <a:pt x="190500" y="586740"/>
                      <a:pt x="194310" y="590550"/>
                      <a:pt x="200025" y="590550"/>
                    </a:cubicBezTo>
                    <a:lnTo>
                      <a:pt x="390525" y="590550"/>
                    </a:lnTo>
                    <a:cubicBezTo>
                      <a:pt x="396240" y="590550"/>
                      <a:pt x="400050" y="586740"/>
                      <a:pt x="400050" y="581025"/>
                    </a:cubicBezTo>
                    <a:lnTo>
                      <a:pt x="400050" y="400050"/>
                    </a:lnTo>
                    <a:lnTo>
                      <a:pt x="581025" y="400050"/>
                    </a:lnTo>
                    <a:cubicBezTo>
                      <a:pt x="586740" y="400050"/>
                      <a:pt x="590550" y="396240"/>
                      <a:pt x="590550" y="390525"/>
                    </a:cubicBezTo>
                    <a:lnTo>
                      <a:pt x="590550" y="200025"/>
                    </a:lnTo>
                    <a:cubicBezTo>
                      <a:pt x="590550" y="194310"/>
                      <a:pt x="586740" y="190500"/>
                      <a:pt x="581025" y="19050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218" name="TextBox 174">
                <a:extLst>
                  <a:ext uri="{FF2B5EF4-FFF2-40B4-BE49-F238E27FC236}">
                    <a16:creationId xmlns:a16="http://schemas.microsoft.com/office/drawing/2014/main" id="{4DB2EBB5-9C23-4850-8BEA-E640225914B0}"/>
                  </a:ext>
                </a:extLst>
              </p:cNvPr>
              <p:cNvSpPr txBox="1"/>
              <p:nvPr/>
            </p:nvSpPr>
            <p:spPr>
              <a:xfrm>
                <a:off x="9411718" y="2892535"/>
                <a:ext cx="702894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800" dirty="0">
                    <a:solidFill>
                      <a:prstClr val="white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Healthcare</a:t>
                </a:r>
                <a:endParaRPr kumimoji="0" lang="fr-FR" sz="8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p:grp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EF9DFE1D-B20B-4AF0-921F-FC39FDFA7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LACROIX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52D55279-6254-466D-AD2C-BA28B18CA1E8}"/>
              </a:ext>
            </a:extLst>
          </p:cNvPr>
          <p:cNvGrpSpPr/>
          <p:nvPr/>
        </p:nvGrpSpPr>
        <p:grpSpPr>
          <a:xfrm>
            <a:off x="5656762" y="2689468"/>
            <a:ext cx="1660288" cy="349133"/>
            <a:chOff x="5656762" y="2689468"/>
            <a:chExt cx="1660288" cy="349133"/>
          </a:xfrm>
        </p:grpSpPr>
        <p:sp>
          <p:nvSpPr>
            <p:cNvPr id="230" name="TextBox 38">
              <a:extLst>
                <a:ext uri="{FF2B5EF4-FFF2-40B4-BE49-F238E27FC236}">
                  <a16:creationId xmlns:a16="http://schemas.microsoft.com/office/drawing/2014/main" id="{5905530B-2AD9-4AA6-AC0F-C1509467E193}"/>
                </a:ext>
              </a:extLst>
            </p:cNvPr>
            <p:cNvSpPr txBox="1"/>
            <p:nvPr/>
          </p:nvSpPr>
          <p:spPr>
            <a:xfrm>
              <a:off x="5656762" y="2689468"/>
              <a:ext cx="1660288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rPr>
                <a:t>For technology </a:t>
              </a:r>
              <a:r>
                <a:rPr lang="en-US" sz="1000">
                  <a:solidFill>
                    <a:schemeClr val="accent4"/>
                  </a:solidFill>
                  <a:latin typeface="Montserrat" panose="00000500000000000000" pitchFamily="2" charset="0"/>
                  <a:cs typeface="Poppins" panose="00000500000000000000" pitchFamily="2" charset="0"/>
                </a:rPr>
                <a:t>&amp;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rPr>
                <a:t> industry leaders</a:t>
              </a:r>
              <a:endParaRPr lang="en-US" sz="1000">
                <a:solidFill>
                  <a:schemeClr val="accent4"/>
                </a:solidFill>
                <a:latin typeface="Montserrat" panose="00000500000000000000" pitchFamily="2" charset="0"/>
                <a:cs typeface="Poppins" panose="00000500000000000000" pitchFamily="2" charset="0"/>
              </a:endParaRPr>
            </a:p>
          </p:txBody>
        </p:sp>
        <p:cxnSp>
          <p:nvCxnSpPr>
            <p:cNvPr id="244" name="Straight Connector 40">
              <a:extLst>
                <a:ext uri="{FF2B5EF4-FFF2-40B4-BE49-F238E27FC236}">
                  <a16:creationId xmlns:a16="http://schemas.microsoft.com/office/drawing/2014/main" id="{28F384C9-C2FA-406D-8B89-E3D69C210F0E}"/>
                </a:ext>
              </a:extLst>
            </p:cNvPr>
            <p:cNvCxnSpPr>
              <a:cxnSpLocks/>
            </p:cNvCxnSpPr>
            <p:nvPr/>
          </p:nvCxnSpPr>
          <p:spPr>
            <a:xfrm>
              <a:off x="5946906" y="3038601"/>
              <a:ext cx="1080000" cy="0"/>
            </a:xfrm>
            <a:prstGeom prst="line">
              <a:avLst/>
            </a:prstGeom>
            <a:ln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4AF162F-B2AE-49AA-91A4-A5EC314BB451}"/>
              </a:ext>
            </a:extLst>
          </p:cNvPr>
          <p:cNvGrpSpPr/>
          <p:nvPr/>
        </p:nvGrpSpPr>
        <p:grpSpPr>
          <a:xfrm>
            <a:off x="6488179" y="3234189"/>
            <a:ext cx="1467977" cy="162285"/>
            <a:chOff x="4514506" y="2554622"/>
            <a:chExt cx="1467977" cy="162285"/>
          </a:xfrm>
        </p:grpSpPr>
        <p:sp>
          <p:nvSpPr>
            <p:cNvPr id="214" name="TextBox 174">
              <a:extLst>
                <a:ext uri="{FF2B5EF4-FFF2-40B4-BE49-F238E27FC236}">
                  <a16:creationId xmlns:a16="http://schemas.microsoft.com/office/drawing/2014/main" id="{4D2A04BF-1F68-45A4-B7F0-7B825E346E1E}"/>
                </a:ext>
              </a:extLst>
            </p:cNvPr>
            <p:cNvSpPr txBox="1"/>
            <p:nvPr/>
          </p:nvSpPr>
          <p:spPr>
            <a:xfrm>
              <a:off x="4905948" y="2574209"/>
              <a:ext cx="1076535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rPr>
                <a:t>Automotive</a:t>
              </a:r>
            </a:p>
          </p:txBody>
        </p:sp>
        <p:sp>
          <p:nvSpPr>
            <p:cNvPr id="201" name="Graphique 45">
              <a:extLst>
                <a:ext uri="{FF2B5EF4-FFF2-40B4-BE49-F238E27FC236}">
                  <a16:creationId xmlns:a16="http://schemas.microsoft.com/office/drawing/2014/main" id="{1DE80602-0FF1-4C19-8E62-E6E8D77016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14506" y="2554622"/>
              <a:ext cx="216000" cy="162285"/>
            </a:xfrm>
            <a:custGeom>
              <a:avLst/>
              <a:gdLst>
                <a:gd name="connsiteX0" fmla="*/ 166937 w 167502"/>
                <a:gd name="connsiteY0" fmla="*/ 43277 h 125848"/>
                <a:gd name="connsiteX1" fmla="*/ 150386 w 167502"/>
                <a:gd name="connsiteY1" fmla="*/ 46318 h 125848"/>
                <a:gd name="connsiteX2" fmla="*/ 138215 w 167502"/>
                <a:gd name="connsiteY2" fmla="*/ 19298 h 125848"/>
                <a:gd name="connsiteX3" fmla="*/ 118684 w 167502"/>
                <a:gd name="connsiteY3" fmla="*/ 47 h 125848"/>
                <a:gd name="connsiteX4" fmla="*/ 50754 w 167502"/>
                <a:gd name="connsiteY4" fmla="*/ 47 h 125848"/>
                <a:gd name="connsiteX5" fmla="*/ 31891 w 167502"/>
                <a:gd name="connsiteY5" fmla="*/ 10516 h 125848"/>
                <a:gd name="connsiteX6" fmla="*/ 15968 w 167502"/>
                <a:gd name="connsiteY6" fmla="*/ 46993 h 125848"/>
                <a:gd name="connsiteX7" fmla="*/ 602 w 167502"/>
                <a:gd name="connsiteY7" fmla="*/ 43783 h 125848"/>
                <a:gd name="connsiteX8" fmla="*/ 11578 w 167502"/>
                <a:gd name="connsiteY8" fmla="*/ 58474 h 125848"/>
                <a:gd name="connsiteX9" fmla="*/ 8874 w 167502"/>
                <a:gd name="connsiteY9" fmla="*/ 68268 h 125848"/>
                <a:gd name="connsiteX10" fmla="*/ 8874 w 167502"/>
                <a:gd name="connsiteY10" fmla="*/ 114877 h 125848"/>
                <a:gd name="connsiteX11" fmla="*/ 18991 w 167502"/>
                <a:gd name="connsiteY11" fmla="*/ 124991 h 125848"/>
                <a:gd name="connsiteX12" fmla="*/ 31891 w 167502"/>
                <a:gd name="connsiteY12" fmla="*/ 124991 h 125848"/>
                <a:gd name="connsiteX13" fmla="*/ 43326 w 167502"/>
                <a:gd name="connsiteY13" fmla="*/ 118255 h 125848"/>
                <a:gd name="connsiteX14" fmla="*/ 42988 w 167502"/>
                <a:gd name="connsiteY14" fmla="*/ 97655 h 125848"/>
                <a:gd name="connsiteX15" fmla="*/ 125057 w 167502"/>
                <a:gd name="connsiteY15" fmla="*/ 97655 h 125848"/>
                <a:gd name="connsiteX16" fmla="*/ 125057 w 167502"/>
                <a:gd name="connsiteY16" fmla="*/ 116230 h 125848"/>
                <a:gd name="connsiteX17" fmla="*/ 134675 w 167502"/>
                <a:gd name="connsiteY17" fmla="*/ 125849 h 125848"/>
                <a:gd name="connsiteX18" fmla="*/ 150049 w 167502"/>
                <a:gd name="connsiteY18" fmla="*/ 125849 h 125848"/>
                <a:gd name="connsiteX19" fmla="*/ 159419 w 167502"/>
                <a:gd name="connsiteY19" fmla="*/ 116478 h 125848"/>
                <a:gd name="connsiteX20" fmla="*/ 159419 w 167502"/>
                <a:gd name="connsiteY20" fmla="*/ 58137 h 125848"/>
                <a:gd name="connsiteX21" fmla="*/ 166937 w 167502"/>
                <a:gd name="connsiteY21" fmla="*/ 43277 h 125848"/>
                <a:gd name="connsiteX22" fmla="*/ 40116 w 167502"/>
                <a:gd name="connsiteY22" fmla="*/ 18199 h 125848"/>
                <a:gd name="connsiteX23" fmla="*/ 55314 w 167502"/>
                <a:gd name="connsiteY23" fmla="*/ 9586 h 125848"/>
                <a:gd name="connsiteX24" fmla="*/ 109774 w 167502"/>
                <a:gd name="connsiteY24" fmla="*/ 9586 h 125848"/>
                <a:gd name="connsiteX25" fmla="*/ 126091 w 167502"/>
                <a:gd name="connsiteY25" fmla="*/ 16659 h 125848"/>
                <a:gd name="connsiteX26" fmla="*/ 140929 w 167502"/>
                <a:gd name="connsiteY26" fmla="*/ 46059 h 125848"/>
                <a:gd name="connsiteX27" fmla="*/ 25680 w 167502"/>
                <a:gd name="connsiteY27" fmla="*/ 46059 h 125848"/>
                <a:gd name="connsiteX28" fmla="*/ 40116 w 167502"/>
                <a:gd name="connsiteY28" fmla="*/ 18199 h 125848"/>
                <a:gd name="connsiteX29" fmla="*/ 42651 w 167502"/>
                <a:gd name="connsiteY29" fmla="*/ 81779 h 125848"/>
                <a:gd name="connsiteX30" fmla="*/ 25680 w 167502"/>
                <a:gd name="connsiteY30" fmla="*/ 81779 h 125848"/>
                <a:gd name="connsiteX31" fmla="*/ 19602 w 167502"/>
                <a:gd name="connsiteY31" fmla="*/ 75700 h 125848"/>
                <a:gd name="connsiteX32" fmla="*/ 25680 w 167502"/>
                <a:gd name="connsiteY32" fmla="*/ 69622 h 125848"/>
                <a:gd name="connsiteX33" fmla="*/ 42651 w 167502"/>
                <a:gd name="connsiteY33" fmla="*/ 69622 h 125848"/>
                <a:gd name="connsiteX34" fmla="*/ 48729 w 167502"/>
                <a:gd name="connsiteY34" fmla="*/ 75700 h 125848"/>
                <a:gd name="connsiteX35" fmla="*/ 42651 w 167502"/>
                <a:gd name="connsiteY35" fmla="*/ 81779 h 125848"/>
                <a:gd name="connsiteX36" fmla="*/ 103695 w 167502"/>
                <a:gd name="connsiteY36" fmla="*/ 80260 h 125848"/>
                <a:gd name="connsiteX37" fmla="*/ 63165 w 167502"/>
                <a:gd name="connsiteY37" fmla="*/ 80260 h 125848"/>
                <a:gd name="connsiteX38" fmla="*/ 59367 w 167502"/>
                <a:gd name="connsiteY38" fmla="*/ 76461 h 125848"/>
                <a:gd name="connsiteX39" fmla="*/ 63165 w 167502"/>
                <a:gd name="connsiteY39" fmla="*/ 72663 h 125848"/>
                <a:gd name="connsiteX40" fmla="*/ 103695 w 167502"/>
                <a:gd name="connsiteY40" fmla="*/ 72663 h 125848"/>
                <a:gd name="connsiteX41" fmla="*/ 107494 w 167502"/>
                <a:gd name="connsiteY41" fmla="*/ 76461 h 125848"/>
                <a:gd name="connsiteX42" fmla="*/ 103695 w 167502"/>
                <a:gd name="connsiteY42" fmla="*/ 80260 h 125848"/>
                <a:gd name="connsiteX43" fmla="*/ 140423 w 167502"/>
                <a:gd name="connsiteY43" fmla="*/ 81779 h 125848"/>
                <a:gd name="connsiteX44" fmla="*/ 123452 w 167502"/>
                <a:gd name="connsiteY44" fmla="*/ 81779 h 125848"/>
                <a:gd name="connsiteX45" fmla="*/ 117374 w 167502"/>
                <a:gd name="connsiteY45" fmla="*/ 75700 h 125848"/>
                <a:gd name="connsiteX46" fmla="*/ 123452 w 167502"/>
                <a:gd name="connsiteY46" fmla="*/ 69622 h 125848"/>
                <a:gd name="connsiteX47" fmla="*/ 140423 w 167502"/>
                <a:gd name="connsiteY47" fmla="*/ 69622 h 125848"/>
                <a:gd name="connsiteX48" fmla="*/ 146501 w 167502"/>
                <a:gd name="connsiteY48" fmla="*/ 75700 h 125848"/>
                <a:gd name="connsiteX49" fmla="*/ 140423 w 167502"/>
                <a:gd name="connsiteY49" fmla="*/ 81779 h 12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67502" h="125848">
                  <a:moveTo>
                    <a:pt x="166937" y="43277"/>
                  </a:moveTo>
                  <a:cubicBezTo>
                    <a:pt x="164402" y="35001"/>
                    <a:pt x="150386" y="46318"/>
                    <a:pt x="150386" y="46318"/>
                  </a:cubicBezTo>
                  <a:lnTo>
                    <a:pt x="138215" y="19298"/>
                  </a:lnTo>
                  <a:cubicBezTo>
                    <a:pt x="138215" y="19298"/>
                    <a:pt x="133250" y="2072"/>
                    <a:pt x="118684" y="47"/>
                  </a:cubicBezTo>
                  <a:lnTo>
                    <a:pt x="50754" y="47"/>
                  </a:lnTo>
                  <a:cubicBezTo>
                    <a:pt x="50754" y="47"/>
                    <a:pt x="38695" y="-1303"/>
                    <a:pt x="31891" y="10516"/>
                  </a:cubicBezTo>
                  <a:cubicBezTo>
                    <a:pt x="25088" y="22338"/>
                    <a:pt x="15968" y="46993"/>
                    <a:pt x="15968" y="46993"/>
                  </a:cubicBezTo>
                  <a:cubicBezTo>
                    <a:pt x="15968" y="46993"/>
                    <a:pt x="2530" y="36330"/>
                    <a:pt x="602" y="43783"/>
                  </a:cubicBezTo>
                  <a:cubicBezTo>
                    <a:pt x="-3114" y="58137"/>
                    <a:pt x="11578" y="58474"/>
                    <a:pt x="11578" y="58474"/>
                  </a:cubicBezTo>
                  <a:cubicBezTo>
                    <a:pt x="11578" y="58474"/>
                    <a:pt x="8874" y="61853"/>
                    <a:pt x="8874" y="68268"/>
                  </a:cubicBezTo>
                  <a:cubicBezTo>
                    <a:pt x="8874" y="74684"/>
                    <a:pt x="8874" y="114877"/>
                    <a:pt x="8874" y="114877"/>
                  </a:cubicBezTo>
                  <a:cubicBezTo>
                    <a:pt x="8874" y="114877"/>
                    <a:pt x="8163" y="124991"/>
                    <a:pt x="18991" y="124991"/>
                  </a:cubicBezTo>
                  <a:cubicBezTo>
                    <a:pt x="29816" y="124991"/>
                    <a:pt x="31891" y="124991"/>
                    <a:pt x="31891" y="124991"/>
                  </a:cubicBezTo>
                  <a:cubicBezTo>
                    <a:pt x="31891" y="124991"/>
                    <a:pt x="43157" y="125472"/>
                    <a:pt x="43326" y="118255"/>
                  </a:cubicBezTo>
                  <a:cubicBezTo>
                    <a:pt x="43538" y="109140"/>
                    <a:pt x="42988" y="97655"/>
                    <a:pt x="42988" y="97655"/>
                  </a:cubicBezTo>
                  <a:lnTo>
                    <a:pt x="125057" y="97655"/>
                  </a:lnTo>
                  <a:lnTo>
                    <a:pt x="125057" y="116230"/>
                  </a:lnTo>
                  <a:cubicBezTo>
                    <a:pt x="125057" y="116230"/>
                    <a:pt x="122680" y="125849"/>
                    <a:pt x="134675" y="125849"/>
                  </a:cubicBezTo>
                  <a:cubicBezTo>
                    <a:pt x="146670" y="125849"/>
                    <a:pt x="150049" y="125849"/>
                    <a:pt x="150049" y="125849"/>
                  </a:cubicBezTo>
                  <a:cubicBezTo>
                    <a:pt x="150049" y="125849"/>
                    <a:pt x="159419" y="125989"/>
                    <a:pt x="159419" y="116478"/>
                  </a:cubicBezTo>
                  <a:cubicBezTo>
                    <a:pt x="159415" y="105083"/>
                    <a:pt x="159419" y="58137"/>
                    <a:pt x="159419" y="58137"/>
                  </a:cubicBezTo>
                  <a:cubicBezTo>
                    <a:pt x="159419" y="58137"/>
                    <a:pt x="170032" y="53394"/>
                    <a:pt x="166937" y="43277"/>
                  </a:cubicBezTo>
                  <a:close/>
                  <a:moveTo>
                    <a:pt x="40116" y="18199"/>
                  </a:moveTo>
                  <a:cubicBezTo>
                    <a:pt x="45182" y="8828"/>
                    <a:pt x="55314" y="9586"/>
                    <a:pt x="55314" y="9586"/>
                  </a:cubicBezTo>
                  <a:cubicBezTo>
                    <a:pt x="55314" y="9586"/>
                    <a:pt x="96095" y="9640"/>
                    <a:pt x="109774" y="9586"/>
                  </a:cubicBezTo>
                  <a:cubicBezTo>
                    <a:pt x="122860" y="9536"/>
                    <a:pt x="126091" y="16659"/>
                    <a:pt x="126091" y="16659"/>
                  </a:cubicBezTo>
                  <a:lnTo>
                    <a:pt x="140929" y="46059"/>
                  </a:lnTo>
                  <a:lnTo>
                    <a:pt x="25680" y="46059"/>
                  </a:lnTo>
                  <a:cubicBezTo>
                    <a:pt x="25680" y="46063"/>
                    <a:pt x="35050" y="27573"/>
                    <a:pt x="40116" y="18199"/>
                  </a:cubicBezTo>
                  <a:close/>
                  <a:moveTo>
                    <a:pt x="42651" y="81779"/>
                  </a:moveTo>
                  <a:lnTo>
                    <a:pt x="25680" y="81779"/>
                  </a:lnTo>
                  <a:cubicBezTo>
                    <a:pt x="22338" y="81779"/>
                    <a:pt x="19602" y="79043"/>
                    <a:pt x="19602" y="75700"/>
                  </a:cubicBezTo>
                  <a:cubicBezTo>
                    <a:pt x="19602" y="72358"/>
                    <a:pt x="22338" y="69622"/>
                    <a:pt x="25680" y="69622"/>
                  </a:cubicBezTo>
                  <a:lnTo>
                    <a:pt x="42651" y="69622"/>
                  </a:lnTo>
                  <a:cubicBezTo>
                    <a:pt x="45993" y="69622"/>
                    <a:pt x="48729" y="72358"/>
                    <a:pt x="48729" y="75700"/>
                  </a:cubicBezTo>
                  <a:cubicBezTo>
                    <a:pt x="48729" y="79043"/>
                    <a:pt x="45993" y="81779"/>
                    <a:pt x="42651" y="81779"/>
                  </a:cubicBezTo>
                  <a:close/>
                  <a:moveTo>
                    <a:pt x="103695" y="80260"/>
                  </a:moveTo>
                  <a:lnTo>
                    <a:pt x="63165" y="80260"/>
                  </a:lnTo>
                  <a:cubicBezTo>
                    <a:pt x="61076" y="80260"/>
                    <a:pt x="59367" y="78551"/>
                    <a:pt x="59367" y="76461"/>
                  </a:cubicBezTo>
                  <a:cubicBezTo>
                    <a:pt x="59367" y="74372"/>
                    <a:pt x="61076" y="72663"/>
                    <a:pt x="63165" y="72663"/>
                  </a:cubicBezTo>
                  <a:lnTo>
                    <a:pt x="103695" y="72663"/>
                  </a:lnTo>
                  <a:cubicBezTo>
                    <a:pt x="105785" y="72663"/>
                    <a:pt x="107494" y="74372"/>
                    <a:pt x="107494" y="76461"/>
                  </a:cubicBezTo>
                  <a:cubicBezTo>
                    <a:pt x="107494" y="78551"/>
                    <a:pt x="105785" y="80260"/>
                    <a:pt x="103695" y="80260"/>
                  </a:cubicBezTo>
                  <a:close/>
                  <a:moveTo>
                    <a:pt x="140423" y="81779"/>
                  </a:moveTo>
                  <a:lnTo>
                    <a:pt x="123452" y="81779"/>
                  </a:lnTo>
                  <a:cubicBezTo>
                    <a:pt x="120110" y="81779"/>
                    <a:pt x="117374" y="79043"/>
                    <a:pt x="117374" y="75700"/>
                  </a:cubicBezTo>
                  <a:cubicBezTo>
                    <a:pt x="117374" y="72358"/>
                    <a:pt x="120110" y="69622"/>
                    <a:pt x="123452" y="69622"/>
                  </a:cubicBezTo>
                  <a:lnTo>
                    <a:pt x="140423" y="69622"/>
                  </a:lnTo>
                  <a:cubicBezTo>
                    <a:pt x="143766" y="69622"/>
                    <a:pt x="146501" y="72358"/>
                    <a:pt x="146501" y="75700"/>
                  </a:cubicBezTo>
                  <a:cubicBezTo>
                    <a:pt x="146501" y="79043"/>
                    <a:pt x="143769" y="81779"/>
                    <a:pt x="140423" y="81779"/>
                  </a:cubicBezTo>
                  <a:close/>
                </a:path>
              </a:pathLst>
            </a:custGeom>
            <a:solidFill>
              <a:srgbClr val="41B6E6"/>
            </a:solidFill>
            <a:ln w="3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endParaRPr>
            </a:p>
          </p:txBody>
        </p:sp>
      </p:grp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3F84E513-C12A-462D-B7A1-C2F1DE8062CF}"/>
              </a:ext>
            </a:extLst>
          </p:cNvPr>
          <p:cNvCxnSpPr>
            <a:cxnSpLocks/>
          </p:cNvCxnSpPr>
          <p:nvPr/>
        </p:nvCxnSpPr>
        <p:spPr>
          <a:xfrm>
            <a:off x="10710361" y="5312416"/>
            <a:ext cx="0" cy="90000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TextBox 151">
            <a:extLst>
              <a:ext uri="{FF2B5EF4-FFF2-40B4-BE49-F238E27FC236}">
                <a16:creationId xmlns:a16="http://schemas.microsoft.com/office/drawing/2014/main" id="{CB5B0423-C41E-4227-A7C8-4858F3C79767}"/>
              </a:ext>
            </a:extLst>
          </p:cNvPr>
          <p:cNvSpPr txBox="1"/>
          <p:nvPr/>
        </p:nvSpPr>
        <p:spPr>
          <a:xfrm>
            <a:off x="1895477" y="3890288"/>
            <a:ext cx="2368550" cy="5386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/>
                <a:uLnTx/>
                <a:uFillTx/>
                <a:latin typeface="Montserrat"/>
                <a:cs typeface="Poppins"/>
              </a:rPr>
              <a:t>~</a:t>
            </a:r>
            <a:r>
              <a:rPr lang="en-US" sz="2400" b="1" dirty="0">
                <a:solidFill>
                  <a:srgbClr val="002E5D"/>
                </a:solidFill>
                <a:latin typeface="Montserrat"/>
                <a:cs typeface="Poppins"/>
              </a:rPr>
              <a:t>5,100</a:t>
            </a:r>
            <a:br>
              <a:rPr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cs typeface="Poppins" panose="00000500000000000000" pitchFamily="2" charset="0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/>
                <a:uLnTx/>
                <a:uFillTx/>
                <a:latin typeface="Montserrat"/>
                <a:cs typeface="Poppins"/>
              </a:rPr>
              <a:t>Collaborators 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rgbClr val="002E5D"/>
                </a:solidFill>
                <a:effectLst/>
                <a:uLnTx/>
                <a:uFillTx/>
                <a:latin typeface="Montserrat"/>
                <a:cs typeface="Poppins"/>
              </a:rPr>
              <a:t>in </a:t>
            </a:r>
            <a:r>
              <a:rPr lang="en-US" sz="1100" dirty="0">
                <a:solidFill>
                  <a:srgbClr val="002E5D"/>
                </a:solidFill>
                <a:latin typeface="Montserrat"/>
                <a:cs typeface="Poppins"/>
              </a:rPr>
              <a:t>2023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2E5D"/>
              </a:solidFill>
              <a:effectLst/>
              <a:uLnTx/>
              <a:uFillTx/>
              <a:latin typeface="Montserrat"/>
              <a:cs typeface="Poppins"/>
            </a:endParaRPr>
          </a:p>
        </p:txBody>
      </p:sp>
      <p:grpSp>
        <p:nvGrpSpPr>
          <p:cNvPr id="267" name="Group 242">
            <a:extLst>
              <a:ext uri="{FF2B5EF4-FFF2-40B4-BE49-F238E27FC236}">
                <a16:creationId xmlns:a16="http://schemas.microsoft.com/office/drawing/2014/main" id="{1097504B-2037-4DA0-BCCD-C691287D6E4A}"/>
              </a:ext>
            </a:extLst>
          </p:cNvPr>
          <p:cNvGrpSpPr/>
          <p:nvPr/>
        </p:nvGrpSpPr>
        <p:grpSpPr>
          <a:xfrm>
            <a:off x="854167" y="3770354"/>
            <a:ext cx="778477" cy="778477"/>
            <a:chOff x="809023" y="4173026"/>
            <a:chExt cx="778477" cy="778477"/>
          </a:xfrm>
        </p:grpSpPr>
        <p:sp>
          <p:nvSpPr>
            <p:cNvPr id="268" name="Rectangle: Rounded Corners 232">
              <a:extLst>
                <a:ext uri="{FF2B5EF4-FFF2-40B4-BE49-F238E27FC236}">
                  <a16:creationId xmlns:a16="http://schemas.microsoft.com/office/drawing/2014/main" id="{DCC2834D-382A-43EB-9A0B-095794072DF0}"/>
                </a:ext>
              </a:extLst>
            </p:cNvPr>
            <p:cNvSpPr/>
            <p:nvPr/>
          </p:nvSpPr>
          <p:spPr>
            <a:xfrm>
              <a:off x="809023" y="4173026"/>
              <a:ext cx="778477" cy="7784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endParaRPr>
            </a:p>
          </p:txBody>
        </p:sp>
        <p:grpSp>
          <p:nvGrpSpPr>
            <p:cNvPr id="269" name="Graphic 202">
              <a:extLst>
                <a:ext uri="{FF2B5EF4-FFF2-40B4-BE49-F238E27FC236}">
                  <a16:creationId xmlns:a16="http://schemas.microsoft.com/office/drawing/2014/main" id="{CD3B8620-4ED2-4980-AC47-AE0F1E3A58E2}"/>
                </a:ext>
              </a:extLst>
            </p:cNvPr>
            <p:cNvGrpSpPr/>
            <p:nvPr/>
          </p:nvGrpSpPr>
          <p:grpSpPr>
            <a:xfrm>
              <a:off x="1013217" y="4377220"/>
              <a:ext cx="370089" cy="370089"/>
              <a:chOff x="5810250" y="3143250"/>
              <a:chExt cx="571500" cy="571500"/>
            </a:xfrm>
            <a:noFill/>
          </p:grpSpPr>
          <p:sp>
            <p:nvSpPr>
              <p:cNvPr id="270" name="Freeform: Shape 204">
                <a:extLst>
                  <a:ext uri="{FF2B5EF4-FFF2-40B4-BE49-F238E27FC236}">
                    <a16:creationId xmlns:a16="http://schemas.microsoft.com/office/drawing/2014/main" id="{846CAAE2-583E-4B58-B954-341A13B846BF}"/>
                  </a:ext>
                </a:extLst>
              </p:cNvPr>
              <p:cNvSpPr/>
              <p:nvPr/>
            </p:nvSpPr>
            <p:spPr>
              <a:xfrm>
                <a:off x="5810250" y="3352800"/>
                <a:ext cx="185042" cy="285750"/>
              </a:xfrm>
              <a:custGeom>
                <a:avLst/>
                <a:gdLst>
                  <a:gd name="connsiteX0" fmla="*/ 185042 w 185042"/>
                  <a:gd name="connsiteY0" fmla="*/ 32756 h 285750"/>
                  <a:gd name="connsiteX1" fmla="*/ 133350 w 185042"/>
                  <a:gd name="connsiteY1" fmla="*/ 0 h 285750"/>
                  <a:gd name="connsiteX2" fmla="*/ 57150 w 185042"/>
                  <a:gd name="connsiteY2" fmla="*/ 0 h 285750"/>
                  <a:gd name="connsiteX3" fmla="*/ 0 w 185042"/>
                  <a:gd name="connsiteY3" fmla="*/ 57150 h 285750"/>
                  <a:gd name="connsiteX4" fmla="*/ 0 w 185042"/>
                  <a:gd name="connsiteY4" fmla="*/ 133350 h 285750"/>
                  <a:gd name="connsiteX5" fmla="*/ 38100 w 185042"/>
                  <a:gd name="connsiteY5" fmla="*/ 152400 h 285750"/>
                  <a:gd name="connsiteX6" fmla="*/ 47625 w 185042"/>
                  <a:gd name="connsiteY6" fmla="*/ 285750 h 285750"/>
                  <a:gd name="connsiteX7" fmla="*/ 152400 w 185042"/>
                  <a:gd name="connsiteY7" fmla="*/ 28575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5042" h="285750">
                    <a:moveTo>
                      <a:pt x="185042" y="32756"/>
                    </a:moveTo>
                    <a:cubicBezTo>
                      <a:pt x="175870" y="13430"/>
                      <a:pt x="156162" y="0"/>
                      <a:pt x="133350" y="0"/>
                    </a:cubicBezTo>
                    <a:lnTo>
                      <a:pt x="57150" y="0"/>
                    </a:lnTo>
                    <a:cubicBezTo>
                      <a:pt x="25584" y="0"/>
                      <a:pt x="0" y="25584"/>
                      <a:pt x="0" y="57150"/>
                    </a:cubicBezTo>
                    <a:lnTo>
                      <a:pt x="0" y="133350"/>
                    </a:lnTo>
                    <a:lnTo>
                      <a:pt x="38100" y="152400"/>
                    </a:lnTo>
                    <a:lnTo>
                      <a:pt x="47625" y="285750"/>
                    </a:lnTo>
                    <a:lnTo>
                      <a:pt x="152400" y="285750"/>
                    </a:lnTo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05">
                <a:extLst>
                  <a:ext uri="{FF2B5EF4-FFF2-40B4-BE49-F238E27FC236}">
                    <a16:creationId xmlns:a16="http://schemas.microsoft.com/office/drawing/2014/main" id="{A8869EBC-C353-428B-90FB-A5E0B6CE4A51}"/>
                  </a:ext>
                </a:extLst>
              </p:cNvPr>
              <p:cNvSpPr/>
              <p:nvPr/>
            </p:nvSpPr>
            <p:spPr>
              <a:xfrm>
                <a:off x="5848350" y="3181350"/>
                <a:ext cx="114300" cy="114300"/>
              </a:xfrm>
              <a:custGeom>
                <a:avLst/>
                <a:gdLst>
                  <a:gd name="connsiteX0" fmla="*/ 114300 w 114300"/>
                  <a:gd name="connsiteY0" fmla="*/ 57150 h 114300"/>
                  <a:gd name="connsiteX1" fmla="*/ 57150 w 114300"/>
                  <a:gd name="connsiteY1" fmla="*/ 114300 h 114300"/>
                  <a:gd name="connsiteX2" fmla="*/ 0 w 114300"/>
                  <a:gd name="connsiteY2" fmla="*/ 57150 h 114300"/>
                  <a:gd name="connsiteX3" fmla="*/ 57150 w 114300"/>
                  <a:gd name="connsiteY3" fmla="*/ 0 h 114300"/>
                  <a:gd name="connsiteX4" fmla="*/ 114300 w 114300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114300">
                    <a:moveTo>
                      <a:pt x="114300" y="57150"/>
                    </a:moveTo>
                    <a:cubicBezTo>
                      <a:pt x="114300" y="88713"/>
                      <a:pt x="88713" y="114300"/>
                      <a:pt x="57150" y="114300"/>
                    </a:cubicBezTo>
                    <a:cubicBezTo>
                      <a:pt x="25587" y="114300"/>
                      <a:pt x="0" y="88713"/>
                      <a:pt x="0" y="57150"/>
                    </a:cubicBezTo>
                    <a:cubicBezTo>
                      <a:pt x="0" y="25587"/>
                      <a:pt x="25587" y="0"/>
                      <a:pt x="57150" y="0"/>
                    </a:cubicBezTo>
                    <a:cubicBezTo>
                      <a:pt x="88713" y="0"/>
                      <a:pt x="114300" y="25587"/>
                      <a:pt x="114300" y="57150"/>
                    </a:cubicBezTo>
                    <a:close/>
                  </a:path>
                </a:pathLst>
              </a:custGeom>
              <a:noFill/>
              <a:ln w="12700" cap="sq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06">
                <a:extLst>
                  <a:ext uri="{FF2B5EF4-FFF2-40B4-BE49-F238E27FC236}">
                    <a16:creationId xmlns:a16="http://schemas.microsoft.com/office/drawing/2014/main" id="{81D21CE9-024C-448B-92BC-7B999C28B331}"/>
                  </a:ext>
                </a:extLst>
              </p:cNvPr>
              <p:cNvSpPr/>
              <p:nvPr/>
            </p:nvSpPr>
            <p:spPr>
              <a:xfrm>
                <a:off x="6196707" y="3352800"/>
                <a:ext cx="185042" cy="285750"/>
              </a:xfrm>
              <a:custGeom>
                <a:avLst/>
                <a:gdLst>
                  <a:gd name="connsiteX0" fmla="*/ 0 w 185042"/>
                  <a:gd name="connsiteY0" fmla="*/ 32756 h 285750"/>
                  <a:gd name="connsiteX1" fmla="*/ 51692 w 185042"/>
                  <a:gd name="connsiteY1" fmla="*/ 0 h 285750"/>
                  <a:gd name="connsiteX2" fmla="*/ 127892 w 185042"/>
                  <a:gd name="connsiteY2" fmla="*/ 0 h 285750"/>
                  <a:gd name="connsiteX3" fmla="*/ 185042 w 185042"/>
                  <a:gd name="connsiteY3" fmla="*/ 57150 h 285750"/>
                  <a:gd name="connsiteX4" fmla="*/ 185042 w 185042"/>
                  <a:gd name="connsiteY4" fmla="*/ 133350 h 285750"/>
                  <a:gd name="connsiteX5" fmla="*/ 146942 w 185042"/>
                  <a:gd name="connsiteY5" fmla="*/ 152400 h 285750"/>
                  <a:gd name="connsiteX6" fmla="*/ 137417 w 185042"/>
                  <a:gd name="connsiteY6" fmla="*/ 285750 h 285750"/>
                  <a:gd name="connsiteX7" fmla="*/ 32642 w 185042"/>
                  <a:gd name="connsiteY7" fmla="*/ 28575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5042" h="285750">
                    <a:moveTo>
                      <a:pt x="0" y="32756"/>
                    </a:moveTo>
                    <a:cubicBezTo>
                      <a:pt x="9173" y="13430"/>
                      <a:pt x="28880" y="0"/>
                      <a:pt x="51692" y="0"/>
                    </a:cubicBezTo>
                    <a:lnTo>
                      <a:pt x="127892" y="0"/>
                    </a:lnTo>
                    <a:cubicBezTo>
                      <a:pt x="159458" y="0"/>
                      <a:pt x="185042" y="25584"/>
                      <a:pt x="185042" y="57150"/>
                    </a:cubicBezTo>
                    <a:lnTo>
                      <a:pt x="185042" y="133350"/>
                    </a:lnTo>
                    <a:lnTo>
                      <a:pt x="146942" y="152400"/>
                    </a:lnTo>
                    <a:lnTo>
                      <a:pt x="137417" y="285750"/>
                    </a:lnTo>
                    <a:lnTo>
                      <a:pt x="32642" y="285750"/>
                    </a:lnTo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07">
                <a:extLst>
                  <a:ext uri="{FF2B5EF4-FFF2-40B4-BE49-F238E27FC236}">
                    <a16:creationId xmlns:a16="http://schemas.microsoft.com/office/drawing/2014/main" id="{FA3DE1D9-D1A8-43D9-94EA-2BBDE6EBE594}"/>
                  </a:ext>
                </a:extLst>
              </p:cNvPr>
              <p:cNvSpPr/>
              <p:nvPr/>
            </p:nvSpPr>
            <p:spPr>
              <a:xfrm>
                <a:off x="6229350" y="3181350"/>
                <a:ext cx="114300" cy="114300"/>
              </a:xfrm>
              <a:custGeom>
                <a:avLst/>
                <a:gdLst>
                  <a:gd name="connsiteX0" fmla="*/ 114300 w 114300"/>
                  <a:gd name="connsiteY0" fmla="*/ 57150 h 114300"/>
                  <a:gd name="connsiteX1" fmla="*/ 57150 w 114300"/>
                  <a:gd name="connsiteY1" fmla="*/ 114300 h 114300"/>
                  <a:gd name="connsiteX2" fmla="*/ 0 w 114300"/>
                  <a:gd name="connsiteY2" fmla="*/ 57150 h 114300"/>
                  <a:gd name="connsiteX3" fmla="*/ 57150 w 114300"/>
                  <a:gd name="connsiteY3" fmla="*/ 0 h 114300"/>
                  <a:gd name="connsiteX4" fmla="*/ 114300 w 114300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114300">
                    <a:moveTo>
                      <a:pt x="114300" y="57150"/>
                    </a:moveTo>
                    <a:cubicBezTo>
                      <a:pt x="114300" y="88713"/>
                      <a:pt x="88713" y="114300"/>
                      <a:pt x="57150" y="114300"/>
                    </a:cubicBezTo>
                    <a:cubicBezTo>
                      <a:pt x="25587" y="114300"/>
                      <a:pt x="0" y="88713"/>
                      <a:pt x="0" y="57150"/>
                    </a:cubicBezTo>
                    <a:cubicBezTo>
                      <a:pt x="0" y="25587"/>
                      <a:pt x="25587" y="0"/>
                      <a:pt x="57150" y="0"/>
                    </a:cubicBezTo>
                    <a:cubicBezTo>
                      <a:pt x="88713" y="0"/>
                      <a:pt x="114300" y="25587"/>
                      <a:pt x="114300" y="57150"/>
                    </a:cubicBezTo>
                    <a:close/>
                  </a:path>
                </a:pathLst>
              </a:custGeom>
              <a:noFill/>
              <a:ln w="12700" cap="sq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08">
                <a:extLst>
                  <a:ext uri="{FF2B5EF4-FFF2-40B4-BE49-F238E27FC236}">
                    <a16:creationId xmlns:a16="http://schemas.microsoft.com/office/drawing/2014/main" id="{573A043F-4EDF-41C9-AD1B-833EF901E58D}"/>
                  </a:ext>
                </a:extLst>
              </p:cNvPr>
              <p:cNvSpPr/>
              <p:nvPr/>
            </p:nvSpPr>
            <p:spPr>
              <a:xfrm>
                <a:off x="5981700" y="3352800"/>
                <a:ext cx="228600" cy="361950"/>
              </a:xfrm>
              <a:custGeom>
                <a:avLst/>
                <a:gdLst>
                  <a:gd name="connsiteX0" fmla="*/ 171450 w 228600"/>
                  <a:gd name="connsiteY0" fmla="*/ 361950 h 361950"/>
                  <a:gd name="connsiteX1" fmla="*/ 57150 w 228600"/>
                  <a:gd name="connsiteY1" fmla="*/ 361950 h 361950"/>
                  <a:gd name="connsiteX2" fmla="*/ 47625 w 228600"/>
                  <a:gd name="connsiteY2" fmla="*/ 209550 h 361950"/>
                  <a:gd name="connsiteX3" fmla="*/ 0 w 228600"/>
                  <a:gd name="connsiteY3" fmla="*/ 200025 h 361950"/>
                  <a:gd name="connsiteX4" fmla="*/ 0 w 228600"/>
                  <a:gd name="connsiteY4" fmla="*/ 76200 h 361950"/>
                  <a:gd name="connsiteX5" fmla="*/ 76200 w 228600"/>
                  <a:gd name="connsiteY5" fmla="*/ 0 h 361950"/>
                  <a:gd name="connsiteX6" fmla="*/ 152400 w 228600"/>
                  <a:gd name="connsiteY6" fmla="*/ 0 h 361950"/>
                  <a:gd name="connsiteX7" fmla="*/ 228600 w 228600"/>
                  <a:gd name="connsiteY7" fmla="*/ 76200 h 361950"/>
                  <a:gd name="connsiteX8" fmla="*/ 228600 w 228600"/>
                  <a:gd name="connsiteY8" fmla="*/ 200025 h 361950"/>
                  <a:gd name="connsiteX9" fmla="*/ 180975 w 228600"/>
                  <a:gd name="connsiteY9" fmla="*/ 209550 h 361950"/>
                  <a:gd name="connsiteX10" fmla="*/ 171450 w 228600"/>
                  <a:gd name="connsiteY10" fmla="*/ 36195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8600" h="361950">
                    <a:moveTo>
                      <a:pt x="171450" y="361950"/>
                    </a:moveTo>
                    <a:lnTo>
                      <a:pt x="57150" y="361950"/>
                    </a:lnTo>
                    <a:lnTo>
                      <a:pt x="47625" y="209550"/>
                    </a:lnTo>
                    <a:lnTo>
                      <a:pt x="0" y="200025"/>
                    </a:lnTo>
                    <a:lnTo>
                      <a:pt x="0" y="76200"/>
                    </a:lnTo>
                    <a:cubicBezTo>
                      <a:pt x="0" y="34119"/>
                      <a:pt x="34119" y="0"/>
                      <a:pt x="76200" y="0"/>
                    </a:cubicBezTo>
                    <a:lnTo>
                      <a:pt x="152400" y="0"/>
                    </a:lnTo>
                    <a:cubicBezTo>
                      <a:pt x="194481" y="0"/>
                      <a:pt x="228600" y="34119"/>
                      <a:pt x="228600" y="76200"/>
                    </a:cubicBezTo>
                    <a:lnTo>
                      <a:pt x="228600" y="200025"/>
                    </a:lnTo>
                    <a:lnTo>
                      <a:pt x="180975" y="209550"/>
                    </a:lnTo>
                    <a:lnTo>
                      <a:pt x="171450" y="361950"/>
                    </a:lnTo>
                    <a:close/>
                  </a:path>
                </a:pathLst>
              </a:custGeom>
              <a:noFill/>
              <a:ln w="12700" cap="sq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09">
                <a:extLst>
                  <a:ext uri="{FF2B5EF4-FFF2-40B4-BE49-F238E27FC236}">
                    <a16:creationId xmlns:a16="http://schemas.microsoft.com/office/drawing/2014/main" id="{F473AAF8-E1E0-4CD0-8663-5C6F20DAA38D}"/>
                  </a:ext>
                </a:extLst>
              </p:cNvPr>
              <p:cNvSpPr/>
              <p:nvPr/>
            </p:nvSpPr>
            <p:spPr>
              <a:xfrm>
                <a:off x="6019800" y="3143250"/>
                <a:ext cx="152400" cy="152400"/>
              </a:xfrm>
              <a:custGeom>
                <a:avLst/>
                <a:gdLst>
                  <a:gd name="connsiteX0" fmla="*/ 152400 w 152400"/>
                  <a:gd name="connsiteY0" fmla="*/ 76200 h 152400"/>
                  <a:gd name="connsiteX1" fmla="*/ 76200 w 152400"/>
                  <a:gd name="connsiteY1" fmla="*/ 152400 h 152400"/>
                  <a:gd name="connsiteX2" fmla="*/ 0 w 152400"/>
                  <a:gd name="connsiteY2" fmla="*/ 76200 h 152400"/>
                  <a:gd name="connsiteX3" fmla="*/ 76200 w 152400"/>
                  <a:gd name="connsiteY3" fmla="*/ 0 h 152400"/>
                  <a:gd name="connsiteX4" fmla="*/ 152400 w 152400"/>
                  <a:gd name="connsiteY4" fmla="*/ 762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" h="152400">
                    <a:moveTo>
                      <a:pt x="152400" y="76200"/>
                    </a:moveTo>
                    <a:cubicBezTo>
                      <a:pt x="152400" y="118284"/>
                      <a:pt x="118284" y="152400"/>
                      <a:pt x="76200" y="152400"/>
                    </a:cubicBezTo>
                    <a:cubicBezTo>
                      <a:pt x="34116" y="152400"/>
                      <a:pt x="0" y="118284"/>
                      <a:pt x="0" y="76200"/>
                    </a:cubicBezTo>
                    <a:cubicBezTo>
                      <a:pt x="0" y="34116"/>
                      <a:pt x="34116" y="0"/>
                      <a:pt x="76200" y="0"/>
                    </a:cubicBezTo>
                    <a:cubicBezTo>
                      <a:pt x="118284" y="0"/>
                      <a:pt x="152400" y="34116"/>
                      <a:pt x="152400" y="76200"/>
                    </a:cubicBezTo>
                    <a:close/>
                  </a:path>
                </a:pathLst>
              </a:custGeom>
              <a:noFill/>
              <a:ln w="12700" cap="sq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F36EB1F9-2A5E-D68F-C933-ECAC5B42A999}"/>
              </a:ext>
            </a:extLst>
          </p:cNvPr>
          <p:cNvGrpSpPr/>
          <p:nvPr/>
        </p:nvGrpSpPr>
        <p:grpSpPr>
          <a:xfrm>
            <a:off x="854167" y="5185096"/>
            <a:ext cx="778477" cy="778477"/>
            <a:chOff x="854167" y="5185096"/>
            <a:chExt cx="778477" cy="778477"/>
          </a:xfrm>
        </p:grpSpPr>
        <p:sp>
          <p:nvSpPr>
            <p:cNvPr id="233" name="Rectangle: Rounded Corners 232">
              <a:extLst>
                <a:ext uri="{FF2B5EF4-FFF2-40B4-BE49-F238E27FC236}">
                  <a16:creationId xmlns:a16="http://schemas.microsoft.com/office/drawing/2014/main" id="{F2B7D2E6-8B48-4824-A198-FC9A9F684F68}"/>
                </a:ext>
              </a:extLst>
            </p:cNvPr>
            <p:cNvSpPr/>
            <p:nvPr/>
          </p:nvSpPr>
          <p:spPr>
            <a:xfrm>
              <a:off x="854167" y="5185096"/>
              <a:ext cx="778477" cy="7784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endParaRPr>
            </a:p>
          </p:txBody>
        </p:sp>
        <p:pic>
          <p:nvPicPr>
            <p:cNvPr id="202" name="Graphique 201">
              <a:extLst>
                <a:ext uri="{FF2B5EF4-FFF2-40B4-BE49-F238E27FC236}">
                  <a16:creationId xmlns:a16="http://schemas.microsoft.com/office/drawing/2014/main" id="{151E2AFD-643A-4066-A7D0-4DCFF3932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2786" y="5253715"/>
              <a:ext cx="648000" cy="648000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053BE2D-0FCF-7D3A-F8F1-523861D59C9B}"/>
              </a:ext>
            </a:extLst>
          </p:cNvPr>
          <p:cNvGrpSpPr/>
          <p:nvPr/>
        </p:nvGrpSpPr>
        <p:grpSpPr>
          <a:xfrm>
            <a:off x="6726416" y="6128524"/>
            <a:ext cx="151820" cy="113865"/>
            <a:chOff x="6726416" y="6128524"/>
            <a:chExt cx="151820" cy="113865"/>
          </a:xfrm>
        </p:grpSpPr>
        <p:sp>
          <p:nvSpPr>
            <p:cNvPr id="3" name="Freeform: Shape 46">
              <a:extLst>
                <a:ext uri="{FF2B5EF4-FFF2-40B4-BE49-F238E27FC236}">
                  <a16:creationId xmlns:a16="http://schemas.microsoft.com/office/drawing/2014/main" id="{5925FD97-65A5-E46D-4DCB-2C457B6B41F7}"/>
                </a:ext>
              </a:extLst>
            </p:cNvPr>
            <p:cNvSpPr/>
            <p:nvPr/>
          </p:nvSpPr>
          <p:spPr>
            <a:xfrm>
              <a:off x="6726416" y="6128524"/>
              <a:ext cx="151820" cy="113865"/>
            </a:xfrm>
            <a:custGeom>
              <a:avLst/>
              <a:gdLst>
                <a:gd name="connsiteX0" fmla="*/ 457200 w 457200"/>
                <a:gd name="connsiteY0" fmla="*/ 323850 h 342900"/>
                <a:gd name="connsiteX1" fmla="*/ 438150 w 457200"/>
                <a:gd name="connsiteY1" fmla="*/ 342900 h 342900"/>
                <a:gd name="connsiteX2" fmla="*/ 19050 w 457200"/>
                <a:gd name="connsiteY2" fmla="*/ 342900 h 342900"/>
                <a:gd name="connsiteX3" fmla="*/ 0 w 457200"/>
                <a:gd name="connsiteY3" fmla="*/ 323850 h 342900"/>
                <a:gd name="connsiteX4" fmla="*/ 0 w 457200"/>
                <a:gd name="connsiteY4" fmla="*/ 19050 h 342900"/>
                <a:gd name="connsiteX5" fmla="*/ 19050 w 457200"/>
                <a:gd name="connsiteY5" fmla="*/ 0 h 342900"/>
                <a:gd name="connsiteX6" fmla="*/ 438150 w 457200"/>
                <a:gd name="connsiteY6" fmla="*/ 0 h 342900"/>
                <a:gd name="connsiteX7" fmla="*/ 457200 w 457200"/>
                <a:gd name="connsiteY7" fmla="*/ 19050 h 342900"/>
                <a:gd name="connsiteX8" fmla="*/ 457200 w 457200"/>
                <a:gd name="connsiteY8" fmla="*/ 32385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7200" h="342900">
                  <a:moveTo>
                    <a:pt x="457200" y="323850"/>
                  </a:moveTo>
                  <a:cubicBezTo>
                    <a:pt x="457200" y="334375"/>
                    <a:pt x="448675" y="342900"/>
                    <a:pt x="438150" y="342900"/>
                  </a:cubicBezTo>
                  <a:lnTo>
                    <a:pt x="19050" y="342900"/>
                  </a:lnTo>
                  <a:cubicBezTo>
                    <a:pt x="8525" y="342900"/>
                    <a:pt x="0" y="334375"/>
                    <a:pt x="0" y="323850"/>
                  </a:cubicBezTo>
                  <a:lnTo>
                    <a:pt x="0" y="19050"/>
                  </a:lnTo>
                  <a:cubicBezTo>
                    <a:pt x="0" y="8525"/>
                    <a:pt x="8525" y="0"/>
                    <a:pt x="19050" y="0"/>
                  </a:cubicBezTo>
                  <a:lnTo>
                    <a:pt x="438150" y="0"/>
                  </a:lnTo>
                  <a:cubicBezTo>
                    <a:pt x="448675" y="0"/>
                    <a:pt x="457200" y="8525"/>
                    <a:pt x="457200" y="19050"/>
                  </a:cubicBezTo>
                  <a:lnTo>
                    <a:pt x="457200" y="323850"/>
                  </a:lnTo>
                  <a:close/>
                </a:path>
              </a:pathLst>
            </a:custGeom>
            <a:solidFill>
              <a:srgbClr val="006C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0C2907F-CAD7-36B7-5D3D-C12A4A03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51540" y="6134849"/>
              <a:ext cx="104191" cy="104191"/>
            </a:xfrm>
            <a:prstGeom prst="rect">
              <a:avLst/>
            </a:prstGeom>
          </p:spPr>
        </p:pic>
      </p:grp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9513A9F6-5427-6752-C162-CEAE92FAADF2}"/>
              </a:ext>
            </a:extLst>
          </p:cNvPr>
          <p:cNvGrpSpPr/>
          <p:nvPr/>
        </p:nvGrpSpPr>
        <p:grpSpPr>
          <a:xfrm>
            <a:off x="6339128" y="95872"/>
            <a:ext cx="3725800" cy="3210564"/>
            <a:chOff x="6339128" y="259294"/>
            <a:chExt cx="3725800" cy="3210564"/>
          </a:xfrm>
        </p:grpSpPr>
        <p:grpSp>
          <p:nvGrpSpPr>
            <p:cNvPr id="104" name="Groupe 103">
              <a:extLst>
                <a:ext uri="{FF2B5EF4-FFF2-40B4-BE49-F238E27FC236}">
                  <a16:creationId xmlns:a16="http://schemas.microsoft.com/office/drawing/2014/main" id="{DDEFB6EE-E11A-3496-4AF2-2937F86214DE}"/>
                </a:ext>
              </a:extLst>
            </p:cNvPr>
            <p:cNvGrpSpPr/>
            <p:nvPr/>
          </p:nvGrpSpPr>
          <p:grpSpPr>
            <a:xfrm>
              <a:off x="6339128" y="259294"/>
              <a:ext cx="3725800" cy="3210564"/>
              <a:chOff x="4255007" y="2108519"/>
              <a:chExt cx="3725800" cy="3210564"/>
            </a:xfrm>
          </p:grpSpPr>
          <p:sp>
            <p:nvSpPr>
              <p:cNvPr id="115" name="Rectangle: Rounded Corners 2">
                <a:extLst>
                  <a:ext uri="{FF2B5EF4-FFF2-40B4-BE49-F238E27FC236}">
                    <a16:creationId xmlns:a16="http://schemas.microsoft.com/office/drawing/2014/main" id="{EC04E9BC-9A6F-8444-7A6B-A5F99522E65B}"/>
                  </a:ext>
                </a:extLst>
              </p:cNvPr>
              <p:cNvSpPr/>
              <p:nvPr/>
            </p:nvSpPr>
            <p:spPr>
              <a:xfrm rot="2700000">
                <a:off x="4733840" y="2129576"/>
                <a:ext cx="2776223" cy="2734109"/>
              </a:xfrm>
              <a:prstGeom prst="roundRect">
                <a:avLst>
                  <a:gd name="adj" fmla="val 5001"/>
                </a:avLst>
              </a:prstGeom>
              <a:solidFill>
                <a:schemeClr val="accent1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18" name="Rectangle: Rounded Corners 26">
                <a:extLst>
                  <a:ext uri="{FF2B5EF4-FFF2-40B4-BE49-F238E27FC236}">
                    <a16:creationId xmlns:a16="http://schemas.microsoft.com/office/drawing/2014/main" id="{1F028A70-5BE6-8199-6681-A64544C883C7}"/>
                  </a:ext>
                </a:extLst>
              </p:cNvPr>
              <p:cNvSpPr/>
              <p:nvPr/>
            </p:nvSpPr>
            <p:spPr>
              <a:xfrm rot="2700000">
                <a:off x="4456020" y="3034764"/>
                <a:ext cx="1258263" cy="1238330"/>
              </a:xfrm>
              <a:prstGeom prst="roundRect">
                <a:avLst>
                  <a:gd name="adj" fmla="val 7360"/>
                </a:avLst>
              </a:prstGeom>
              <a:solidFill>
                <a:schemeClr val="accent2"/>
              </a:solidFill>
              <a:ln w="12700">
                <a:solidFill>
                  <a:schemeClr val="accent2">
                    <a:lumMod val="50000"/>
                  </a:schemeClr>
                </a:solidFill>
              </a:ln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20" name="TextBox 27">
                <a:extLst>
                  <a:ext uri="{FF2B5EF4-FFF2-40B4-BE49-F238E27FC236}">
                    <a16:creationId xmlns:a16="http://schemas.microsoft.com/office/drawing/2014/main" id="{24E135EF-D034-453B-8A68-FA6C340C0348}"/>
                  </a:ext>
                </a:extLst>
              </p:cNvPr>
              <p:cNvSpPr txBox="1"/>
              <p:nvPr/>
            </p:nvSpPr>
            <p:spPr>
              <a:xfrm>
                <a:off x="4255007" y="3173288"/>
                <a:ext cx="1660288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 dirty="0">
                    <a:solidFill>
                      <a:prstClr val="white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City </a:t>
                </a:r>
              </a:p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 dirty="0">
                    <a:solidFill>
                      <a:prstClr val="white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activity</a:t>
                </a:r>
                <a:endPara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  <p:sp>
            <p:nvSpPr>
              <p:cNvPr id="121" name="Rectangle: Rounded Corners 28">
                <a:extLst>
                  <a:ext uri="{FF2B5EF4-FFF2-40B4-BE49-F238E27FC236}">
                    <a16:creationId xmlns:a16="http://schemas.microsoft.com/office/drawing/2014/main" id="{F456FA9F-A080-C751-CFA1-420BEB00876B}"/>
                  </a:ext>
                </a:extLst>
              </p:cNvPr>
              <p:cNvSpPr/>
              <p:nvPr/>
            </p:nvSpPr>
            <p:spPr>
              <a:xfrm rot="2700000">
                <a:off x="6515534" y="3031266"/>
                <a:ext cx="1252662" cy="1237335"/>
              </a:xfrm>
              <a:prstGeom prst="roundRect">
                <a:avLst>
                  <a:gd name="adj" fmla="val 7360"/>
                </a:avLst>
              </a:prstGeom>
              <a:solidFill>
                <a:schemeClr val="accent3"/>
              </a:solidFill>
              <a:ln w="12700">
                <a:solidFill>
                  <a:schemeClr val="accent3">
                    <a:lumMod val="50000"/>
                  </a:schemeClr>
                </a:solidFill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22" name="TextBox 31">
                <a:extLst>
                  <a:ext uri="{FF2B5EF4-FFF2-40B4-BE49-F238E27FC236}">
                    <a16:creationId xmlns:a16="http://schemas.microsoft.com/office/drawing/2014/main" id="{42F7B7A8-60F3-6DE7-5230-E7D616225AB4}"/>
                  </a:ext>
                </a:extLst>
              </p:cNvPr>
              <p:cNvSpPr txBox="1"/>
              <p:nvPr/>
            </p:nvSpPr>
            <p:spPr>
              <a:xfrm>
                <a:off x="6302923" y="3190707"/>
                <a:ext cx="1677884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-5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Poppins" panose="00000500000000000000" pitchFamily="2" charset="0"/>
                  </a:rPr>
                  <a:t>Environment</a:t>
                </a:r>
              </a:p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 dirty="0">
                    <a:solidFill>
                      <a:prstClr val="white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activity</a:t>
                </a:r>
                <a:endParaRPr kumimoji="0" lang="en-US" sz="1100" b="1" i="0" u="none" strike="noStrike" kern="1200" cap="none" spc="-9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  <p:cxnSp>
            <p:nvCxnSpPr>
              <p:cNvPr id="124" name="Straight Connector 6">
                <a:extLst>
                  <a:ext uri="{FF2B5EF4-FFF2-40B4-BE49-F238E27FC236}">
                    <a16:creationId xmlns:a16="http://schemas.microsoft.com/office/drawing/2014/main" id="{16FACE24-216E-8FF1-34B5-F03235051C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5865" y="3574230"/>
                <a:ext cx="432000" cy="0"/>
              </a:xfrm>
              <a:prstGeom prst="line">
                <a:avLst/>
              </a:prstGeom>
              <a:ln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">
                <a:extLst>
                  <a:ext uri="{FF2B5EF4-FFF2-40B4-BE49-F238E27FC236}">
                    <a16:creationId xmlns:a16="http://schemas.microsoft.com/office/drawing/2014/main" id="{F7909A32-C7A5-1E59-0E8D-D6EA7311F6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68768" y="3574230"/>
                <a:ext cx="432766" cy="0"/>
              </a:xfrm>
              <a:prstGeom prst="line">
                <a:avLst/>
              </a:prstGeom>
              <a:ln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Rectangle: Rounded Corners 2">
                <a:extLst>
                  <a:ext uri="{FF2B5EF4-FFF2-40B4-BE49-F238E27FC236}">
                    <a16:creationId xmlns:a16="http://schemas.microsoft.com/office/drawing/2014/main" id="{7343DCAC-B5D8-AA6F-E43B-92FE85256034}"/>
                  </a:ext>
                </a:extLst>
              </p:cNvPr>
              <p:cNvSpPr/>
              <p:nvPr/>
            </p:nvSpPr>
            <p:spPr>
              <a:xfrm rot="2700000">
                <a:off x="5494690" y="4062743"/>
                <a:ext cx="1265804" cy="1246876"/>
              </a:xfrm>
              <a:prstGeom prst="roundRect">
                <a:avLst>
                  <a:gd name="adj" fmla="val 7360"/>
                </a:avLst>
              </a:prstGeom>
              <a:solidFill>
                <a:schemeClr val="accent4"/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131" name="TextBox 62">
                <a:extLst>
                  <a:ext uri="{FF2B5EF4-FFF2-40B4-BE49-F238E27FC236}">
                    <a16:creationId xmlns:a16="http://schemas.microsoft.com/office/drawing/2014/main" id="{74E47AC2-2F14-99DF-E046-E5D5FA4D849A}"/>
                  </a:ext>
                </a:extLst>
              </p:cNvPr>
              <p:cNvSpPr txBox="1"/>
              <p:nvPr/>
            </p:nvSpPr>
            <p:spPr>
              <a:xfrm>
                <a:off x="5297448" y="4230991"/>
                <a:ext cx="1660288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Poppins" panose="00000500000000000000" pitchFamily="2" charset="0"/>
                  </a:rPr>
                  <a:t>Electronics</a:t>
                </a:r>
              </a:p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 dirty="0">
                    <a:solidFill>
                      <a:prstClr val="white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activity</a:t>
                </a:r>
                <a:endPara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  <p:cxnSp>
            <p:nvCxnSpPr>
              <p:cNvPr id="133" name="Straight Connector 15">
                <a:extLst>
                  <a:ext uri="{FF2B5EF4-FFF2-40B4-BE49-F238E27FC236}">
                    <a16:creationId xmlns:a16="http://schemas.microsoft.com/office/drawing/2014/main" id="{29FCA976-8DE0-D1FB-B2DF-C3CF202833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40389" y="4619259"/>
                <a:ext cx="349250" cy="0"/>
              </a:xfrm>
              <a:prstGeom prst="line">
                <a:avLst/>
              </a:prstGeom>
              <a:ln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TextBox 62">
                <a:extLst>
                  <a:ext uri="{FF2B5EF4-FFF2-40B4-BE49-F238E27FC236}">
                    <a16:creationId xmlns:a16="http://schemas.microsoft.com/office/drawing/2014/main" id="{5166A74A-3402-5641-3F8F-8F4A1C3D3AFD}"/>
                  </a:ext>
                </a:extLst>
              </p:cNvPr>
              <p:cNvSpPr txBox="1"/>
              <p:nvPr/>
            </p:nvSpPr>
            <p:spPr>
              <a:xfrm>
                <a:off x="5307682" y="2282648"/>
                <a:ext cx="1594570" cy="75533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Poppins" panose="00000500000000000000" pitchFamily="2" charset="0"/>
                  </a:rPr>
                  <a:t>CONNECTED </a:t>
                </a:r>
                <a:b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Poppins" panose="00000500000000000000" pitchFamily="2" charset="0"/>
                  </a:rPr>
                </a:b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Poppins" panose="00000500000000000000" pitchFamily="2" charset="0"/>
                  </a:rPr>
                  <a:t>TECHNOLOGIES FOR</a:t>
                </a:r>
              </a:p>
            </p:txBody>
          </p:sp>
        </p:grpSp>
        <p:sp>
          <p:nvSpPr>
            <p:cNvPr id="106" name="TextBox 27">
              <a:extLst>
                <a:ext uri="{FF2B5EF4-FFF2-40B4-BE49-F238E27FC236}">
                  <a16:creationId xmlns:a16="http://schemas.microsoft.com/office/drawing/2014/main" id="{C5A649C6-98D1-CB8A-DC4E-7992CC734255}"/>
                </a:ext>
              </a:extLst>
            </p:cNvPr>
            <p:cNvSpPr txBox="1"/>
            <p:nvPr/>
          </p:nvSpPr>
          <p:spPr>
            <a:xfrm>
              <a:off x="6392855" y="1772500"/>
              <a:ext cx="1560617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rPr>
                <a:t>Deliver equipment &amp; solutions to optimize &amp; secure</a:t>
              </a:r>
              <a:r>
                <a:rPr lang="en-US" sz="800">
                  <a:solidFill>
                    <a:prstClr val="white"/>
                  </a:solidFill>
                  <a:latin typeface="Montserrat" panose="00000500000000000000" pitchFamily="2" charset="0"/>
                  <a:cs typeface="Poppins" panose="00000500000000000000" pitchFamily="2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prstClr val="white"/>
                  </a:solidFill>
                  <a:latin typeface="Montserrat" panose="00000500000000000000" pitchFamily="2" charset="0"/>
                  <a:cs typeface="Poppins" panose="00000500000000000000" pitchFamily="2" charset="0"/>
                </a:rPr>
                <a:t>smart road 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prstClr val="white"/>
                  </a:solidFill>
                  <a:latin typeface="Montserrat" panose="00000500000000000000" pitchFamily="2" charset="0"/>
                  <a:cs typeface="Poppins" panose="00000500000000000000" pitchFamily="2" charset="0"/>
                </a:rPr>
                <a:t>infrastructures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109" name="TextBox 31">
              <a:extLst>
                <a:ext uri="{FF2B5EF4-FFF2-40B4-BE49-F238E27FC236}">
                  <a16:creationId xmlns:a16="http://schemas.microsoft.com/office/drawing/2014/main" id="{E44C8DB5-8E95-DE28-5AD6-7E761F4A558D}"/>
                </a:ext>
              </a:extLst>
            </p:cNvPr>
            <p:cNvSpPr txBox="1"/>
            <p:nvPr/>
          </p:nvSpPr>
          <p:spPr>
            <a:xfrm>
              <a:off x="8430049" y="1766931"/>
              <a:ext cx="1598424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prstClr val="white"/>
                  </a:solidFill>
                  <a:latin typeface="Montserrat" panose="00000500000000000000" pitchFamily="2" charset="0"/>
                  <a:cs typeface="Poppins" panose="00000500000000000000" pitchFamily="2" charset="0"/>
                </a:rPr>
                <a:t>Deliver</a:t>
              </a: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rPr>
                <a:t> equipment &amp; solutions to optimize &amp; secure 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rPr>
                <a:t>water &amp; energy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prstClr val="white"/>
                  </a:solidFill>
                  <a:latin typeface="Montserrat" panose="00000500000000000000" pitchFamily="2" charset="0"/>
                  <a:cs typeface="Poppins" panose="00000500000000000000" pitchFamily="2" charset="0"/>
                </a:rPr>
                <a:t>infrastructures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112" name="TextBox 62">
              <a:extLst>
                <a:ext uri="{FF2B5EF4-FFF2-40B4-BE49-F238E27FC236}">
                  <a16:creationId xmlns:a16="http://schemas.microsoft.com/office/drawing/2014/main" id="{C8BCD489-174D-F8FA-CDFD-E9B533E253F3}"/>
                </a:ext>
              </a:extLst>
            </p:cNvPr>
            <p:cNvSpPr txBox="1"/>
            <p:nvPr/>
          </p:nvSpPr>
          <p:spPr>
            <a:xfrm>
              <a:off x="7447185" y="2802595"/>
              <a:ext cx="1529056" cy="61555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rPr>
                <a:t>Deliver end-to-end 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rPr>
                <a:t>services from design </a:t>
              </a:r>
              <a:b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rPr>
              </a:b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rPr>
                <a:t>to manufacturing 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rPr>
                <a:t>of electronic 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rPr>
                <a:t>equipment</a:t>
              </a:r>
              <a:endParaRPr kumimoji="0" lang="en-US" sz="87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grpSp>
        <p:nvGrpSpPr>
          <p:cNvPr id="160" name="Groupe 159">
            <a:extLst>
              <a:ext uri="{FF2B5EF4-FFF2-40B4-BE49-F238E27FC236}">
                <a16:creationId xmlns:a16="http://schemas.microsoft.com/office/drawing/2014/main" id="{54A43335-A0DB-4657-B769-C3BF317467D6}"/>
              </a:ext>
            </a:extLst>
          </p:cNvPr>
          <p:cNvGrpSpPr/>
          <p:nvPr/>
        </p:nvGrpSpPr>
        <p:grpSpPr>
          <a:xfrm>
            <a:off x="4383449" y="841707"/>
            <a:ext cx="1660288" cy="349133"/>
            <a:chOff x="4682494" y="2308883"/>
            <a:chExt cx="1660288" cy="349133"/>
          </a:xfrm>
        </p:grpSpPr>
        <p:sp>
          <p:nvSpPr>
            <p:cNvPr id="183" name="TextBox 38">
              <a:extLst>
                <a:ext uri="{FF2B5EF4-FFF2-40B4-BE49-F238E27FC236}">
                  <a16:creationId xmlns:a16="http://schemas.microsoft.com/office/drawing/2014/main" id="{21AA7545-66AE-29EE-E8AB-DBE8C140F75F}"/>
                </a:ext>
              </a:extLst>
            </p:cNvPr>
            <p:cNvSpPr txBox="1"/>
            <p:nvPr/>
          </p:nvSpPr>
          <p:spPr>
            <a:xfrm>
              <a:off x="4682494" y="2308883"/>
              <a:ext cx="1660288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rPr>
                <a:t>For road systems 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rPr>
                <a:t>infrastructure operators</a:t>
              </a:r>
            </a:p>
          </p:txBody>
        </p:sp>
        <p:cxnSp>
          <p:nvCxnSpPr>
            <p:cNvPr id="184" name="Straight Connector 40">
              <a:extLst>
                <a:ext uri="{FF2B5EF4-FFF2-40B4-BE49-F238E27FC236}">
                  <a16:creationId xmlns:a16="http://schemas.microsoft.com/office/drawing/2014/main" id="{AFEF02C4-D767-08A9-1B00-16CC3708CEB9}"/>
                </a:ext>
              </a:extLst>
            </p:cNvPr>
            <p:cNvCxnSpPr>
              <a:cxnSpLocks/>
            </p:cNvCxnSpPr>
            <p:nvPr/>
          </p:nvCxnSpPr>
          <p:spPr>
            <a:xfrm>
              <a:off x="4684638" y="2658016"/>
              <a:ext cx="1656000" cy="0"/>
            </a:xfrm>
            <a:prstGeom prst="line">
              <a:avLst/>
            </a:prstGeom>
            <a:ln cap="rnd">
              <a:solidFill>
                <a:srgbClr val="FF69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1" name="Groupe 160">
            <a:extLst>
              <a:ext uri="{FF2B5EF4-FFF2-40B4-BE49-F238E27FC236}">
                <a16:creationId xmlns:a16="http://schemas.microsoft.com/office/drawing/2014/main" id="{4C7B18D2-BF14-8B5C-DB86-8C5E1DDE5EAC}"/>
              </a:ext>
            </a:extLst>
          </p:cNvPr>
          <p:cNvGrpSpPr/>
          <p:nvPr/>
        </p:nvGrpSpPr>
        <p:grpSpPr>
          <a:xfrm>
            <a:off x="4336793" y="1333230"/>
            <a:ext cx="1958392" cy="1169770"/>
            <a:chOff x="4518569" y="1305170"/>
            <a:chExt cx="1958392" cy="1169770"/>
          </a:xfrm>
        </p:grpSpPr>
        <p:grpSp>
          <p:nvGrpSpPr>
            <p:cNvPr id="171" name="Groupe 170">
              <a:extLst>
                <a:ext uri="{FF2B5EF4-FFF2-40B4-BE49-F238E27FC236}">
                  <a16:creationId xmlns:a16="http://schemas.microsoft.com/office/drawing/2014/main" id="{E904ED3C-4CDA-4A62-9BBD-D55C261FB681}"/>
                </a:ext>
              </a:extLst>
            </p:cNvPr>
            <p:cNvGrpSpPr/>
            <p:nvPr/>
          </p:nvGrpSpPr>
          <p:grpSpPr>
            <a:xfrm>
              <a:off x="4556558" y="1665097"/>
              <a:ext cx="1920403" cy="369332"/>
              <a:chOff x="4556558" y="1665097"/>
              <a:chExt cx="1920403" cy="369332"/>
            </a:xfrm>
          </p:grpSpPr>
          <p:sp>
            <p:nvSpPr>
              <p:cNvPr id="179" name="TextBox 174">
                <a:extLst>
                  <a:ext uri="{FF2B5EF4-FFF2-40B4-BE49-F238E27FC236}">
                    <a16:creationId xmlns:a16="http://schemas.microsoft.com/office/drawing/2014/main" id="{8CE391D9-2D26-512F-875D-B881F5585E80}"/>
                  </a:ext>
                </a:extLst>
              </p:cNvPr>
              <p:cNvSpPr txBox="1"/>
              <p:nvPr/>
            </p:nvSpPr>
            <p:spPr>
              <a:xfrm>
                <a:off x="4959339" y="1665097"/>
                <a:ext cx="151762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/>
                    <a:ea typeface="+mn-lt"/>
                    <a:cs typeface="+mn-lt"/>
                  </a:rPr>
                  <a:t>Traffic management &amp; </a:t>
                </a:r>
                <a:r>
                  <a:rPr lang="en-US" sz="800" dirty="0">
                    <a:solidFill>
                      <a:prstClr val="white"/>
                    </a:solidFill>
                    <a:latin typeface="Montserrat"/>
                    <a:ea typeface="+mn-lt"/>
                    <a:cs typeface="+mn-lt"/>
                  </a:rPr>
                  <a:t>C-ITS</a:t>
                </a:r>
                <a:endParaRPr lang="fr-FR" sz="800" dirty="0">
                  <a:solidFill>
                    <a:prstClr val="white"/>
                  </a:solidFill>
                  <a:latin typeface="Montserrat"/>
                </a:endParaRPr>
              </a:p>
              <a:p>
                <a:pPr>
                  <a:defRPr/>
                </a:pPr>
                <a:r>
                  <a:rPr lang="en-US" sz="800" dirty="0">
                    <a:solidFill>
                      <a:prstClr val="white"/>
                    </a:solidFill>
                    <a:latin typeface="Montserrat"/>
                    <a:ea typeface="+mn-lt"/>
                    <a:cs typeface="+mn-lt"/>
                  </a:rPr>
                  <a:t>(cooperative intelligent transport systems)</a:t>
                </a:r>
                <a:endParaRPr lang="en-US" sz="800" dirty="0">
                  <a:solidFill>
                    <a:prstClr val="white"/>
                  </a:solidFill>
                  <a:latin typeface="Montserrat"/>
                  <a:ea typeface="+mn-ea"/>
                </a:endParaRPr>
              </a:p>
            </p:txBody>
          </p:sp>
          <p:grpSp>
            <p:nvGrpSpPr>
              <p:cNvPr id="180" name="Group 227">
                <a:extLst>
                  <a:ext uri="{FF2B5EF4-FFF2-40B4-BE49-F238E27FC236}">
                    <a16:creationId xmlns:a16="http://schemas.microsoft.com/office/drawing/2014/main" id="{DC1BDC6F-0DD5-8D66-4115-698C95DA3203}"/>
                  </a:ext>
                </a:extLst>
              </p:cNvPr>
              <p:cNvGrpSpPr/>
              <p:nvPr/>
            </p:nvGrpSpPr>
            <p:grpSpPr>
              <a:xfrm>
                <a:off x="4556558" y="1692117"/>
                <a:ext cx="286944" cy="237344"/>
                <a:chOff x="8285556" y="3469774"/>
                <a:chExt cx="286944" cy="237344"/>
              </a:xfrm>
            </p:grpSpPr>
            <p:pic>
              <p:nvPicPr>
                <p:cNvPr id="181" name="Graphique 46">
                  <a:extLst>
                    <a:ext uri="{FF2B5EF4-FFF2-40B4-BE49-F238E27FC236}">
                      <a16:creationId xmlns:a16="http://schemas.microsoft.com/office/drawing/2014/main" id="{1AD02B10-10A5-CDC6-D7B9-D94FF7736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2684" y="3469774"/>
                  <a:ext cx="109816" cy="143850"/>
                </a:xfrm>
                <a:prstGeom prst="rect">
                  <a:avLst/>
                </a:prstGeom>
              </p:spPr>
            </p:pic>
            <p:sp>
              <p:nvSpPr>
                <p:cNvPr id="182" name="Graphique 45">
                  <a:extLst>
                    <a:ext uri="{FF2B5EF4-FFF2-40B4-BE49-F238E27FC236}">
                      <a16:creationId xmlns:a16="http://schemas.microsoft.com/office/drawing/2014/main" id="{E70CC3F3-678E-F659-F238-E0C81B42C599}"/>
                    </a:ext>
                  </a:extLst>
                </p:cNvPr>
                <p:cNvSpPr/>
                <p:nvPr/>
              </p:nvSpPr>
              <p:spPr>
                <a:xfrm>
                  <a:off x="8285556" y="3581270"/>
                  <a:ext cx="167502" cy="125848"/>
                </a:xfrm>
                <a:custGeom>
                  <a:avLst/>
                  <a:gdLst>
                    <a:gd name="connsiteX0" fmla="*/ 166937 w 167502"/>
                    <a:gd name="connsiteY0" fmla="*/ 43277 h 125848"/>
                    <a:gd name="connsiteX1" fmla="*/ 150386 w 167502"/>
                    <a:gd name="connsiteY1" fmla="*/ 46318 h 125848"/>
                    <a:gd name="connsiteX2" fmla="*/ 138215 w 167502"/>
                    <a:gd name="connsiteY2" fmla="*/ 19298 h 125848"/>
                    <a:gd name="connsiteX3" fmla="*/ 118684 w 167502"/>
                    <a:gd name="connsiteY3" fmla="*/ 47 h 125848"/>
                    <a:gd name="connsiteX4" fmla="*/ 50754 w 167502"/>
                    <a:gd name="connsiteY4" fmla="*/ 47 h 125848"/>
                    <a:gd name="connsiteX5" fmla="*/ 31891 w 167502"/>
                    <a:gd name="connsiteY5" fmla="*/ 10516 h 125848"/>
                    <a:gd name="connsiteX6" fmla="*/ 15968 w 167502"/>
                    <a:gd name="connsiteY6" fmla="*/ 46993 h 125848"/>
                    <a:gd name="connsiteX7" fmla="*/ 602 w 167502"/>
                    <a:gd name="connsiteY7" fmla="*/ 43783 h 125848"/>
                    <a:gd name="connsiteX8" fmla="*/ 11578 w 167502"/>
                    <a:gd name="connsiteY8" fmla="*/ 58474 h 125848"/>
                    <a:gd name="connsiteX9" fmla="*/ 8874 w 167502"/>
                    <a:gd name="connsiteY9" fmla="*/ 68268 h 125848"/>
                    <a:gd name="connsiteX10" fmla="*/ 8874 w 167502"/>
                    <a:gd name="connsiteY10" fmla="*/ 114877 h 125848"/>
                    <a:gd name="connsiteX11" fmla="*/ 18991 w 167502"/>
                    <a:gd name="connsiteY11" fmla="*/ 124991 h 125848"/>
                    <a:gd name="connsiteX12" fmla="*/ 31891 w 167502"/>
                    <a:gd name="connsiteY12" fmla="*/ 124991 h 125848"/>
                    <a:gd name="connsiteX13" fmla="*/ 43326 w 167502"/>
                    <a:gd name="connsiteY13" fmla="*/ 118255 h 125848"/>
                    <a:gd name="connsiteX14" fmla="*/ 42988 w 167502"/>
                    <a:gd name="connsiteY14" fmla="*/ 97655 h 125848"/>
                    <a:gd name="connsiteX15" fmla="*/ 125057 w 167502"/>
                    <a:gd name="connsiteY15" fmla="*/ 97655 h 125848"/>
                    <a:gd name="connsiteX16" fmla="*/ 125057 w 167502"/>
                    <a:gd name="connsiteY16" fmla="*/ 116230 h 125848"/>
                    <a:gd name="connsiteX17" fmla="*/ 134675 w 167502"/>
                    <a:gd name="connsiteY17" fmla="*/ 125849 h 125848"/>
                    <a:gd name="connsiteX18" fmla="*/ 150049 w 167502"/>
                    <a:gd name="connsiteY18" fmla="*/ 125849 h 125848"/>
                    <a:gd name="connsiteX19" fmla="*/ 159419 w 167502"/>
                    <a:gd name="connsiteY19" fmla="*/ 116478 h 125848"/>
                    <a:gd name="connsiteX20" fmla="*/ 159419 w 167502"/>
                    <a:gd name="connsiteY20" fmla="*/ 58137 h 125848"/>
                    <a:gd name="connsiteX21" fmla="*/ 166937 w 167502"/>
                    <a:gd name="connsiteY21" fmla="*/ 43277 h 125848"/>
                    <a:gd name="connsiteX22" fmla="*/ 40116 w 167502"/>
                    <a:gd name="connsiteY22" fmla="*/ 18199 h 125848"/>
                    <a:gd name="connsiteX23" fmla="*/ 55314 w 167502"/>
                    <a:gd name="connsiteY23" fmla="*/ 9586 h 125848"/>
                    <a:gd name="connsiteX24" fmla="*/ 109774 w 167502"/>
                    <a:gd name="connsiteY24" fmla="*/ 9586 h 125848"/>
                    <a:gd name="connsiteX25" fmla="*/ 126091 w 167502"/>
                    <a:gd name="connsiteY25" fmla="*/ 16659 h 125848"/>
                    <a:gd name="connsiteX26" fmla="*/ 140929 w 167502"/>
                    <a:gd name="connsiteY26" fmla="*/ 46059 h 125848"/>
                    <a:gd name="connsiteX27" fmla="*/ 25680 w 167502"/>
                    <a:gd name="connsiteY27" fmla="*/ 46059 h 125848"/>
                    <a:gd name="connsiteX28" fmla="*/ 40116 w 167502"/>
                    <a:gd name="connsiteY28" fmla="*/ 18199 h 125848"/>
                    <a:gd name="connsiteX29" fmla="*/ 42651 w 167502"/>
                    <a:gd name="connsiteY29" fmla="*/ 81779 h 125848"/>
                    <a:gd name="connsiteX30" fmla="*/ 25680 w 167502"/>
                    <a:gd name="connsiteY30" fmla="*/ 81779 h 125848"/>
                    <a:gd name="connsiteX31" fmla="*/ 19602 w 167502"/>
                    <a:gd name="connsiteY31" fmla="*/ 75700 h 125848"/>
                    <a:gd name="connsiteX32" fmla="*/ 25680 w 167502"/>
                    <a:gd name="connsiteY32" fmla="*/ 69622 h 125848"/>
                    <a:gd name="connsiteX33" fmla="*/ 42651 w 167502"/>
                    <a:gd name="connsiteY33" fmla="*/ 69622 h 125848"/>
                    <a:gd name="connsiteX34" fmla="*/ 48729 w 167502"/>
                    <a:gd name="connsiteY34" fmla="*/ 75700 h 125848"/>
                    <a:gd name="connsiteX35" fmla="*/ 42651 w 167502"/>
                    <a:gd name="connsiteY35" fmla="*/ 81779 h 125848"/>
                    <a:gd name="connsiteX36" fmla="*/ 103695 w 167502"/>
                    <a:gd name="connsiteY36" fmla="*/ 80260 h 125848"/>
                    <a:gd name="connsiteX37" fmla="*/ 63165 w 167502"/>
                    <a:gd name="connsiteY37" fmla="*/ 80260 h 125848"/>
                    <a:gd name="connsiteX38" fmla="*/ 59367 w 167502"/>
                    <a:gd name="connsiteY38" fmla="*/ 76461 h 125848"/>
                    <a:gd name="connsiteX39" fmla="*/ 63165 w 167502"/>
                    <a:gd name="connsiteY39" fmla="*/ 72663 h 125848"/>
                    <a:gd name="connsiteX40" fmla="*/ 103695 w 167502"/>
                    <a:gd name="connsiteY40" fmla="*/ 72663 h 125848"/>
                    <a:gd name="connsiteX41" fmla="*/ 107494 w 167502"/>
                    <a:gd name="connsiteY41" fmla="*/ 76461 h 125848"/>
                    <a:gd name="connsiteX42" fmla="*/ 103695 w 167502"/>
                    <a:gd name="connsiteY42" fmla="*/ 80260 h 125848"/>
                    <a:gd name="connsiteX43" fmla="*/ 140423 w 167502"/>
                    <a:gd name="connsiteY43" fmla="*/ 81779 h 125848"/>
                    <a:gd name="connsiteX44" fmla="*/ 123452 w 167502"/>
                    <a:gd name="connsiteY44" fmla="*/ 81779 h 125848"/>
                    <a:gd name="connsiteX45" fmla="*/ 117374 w 167502"/>
                    <a:gd name="connsiteY45" fmla="*/ 75700 h 125848"/>
                    <a:gd name="connsiteX46" fmla="*/ 123452 w 167502"/>
                    <a:gd name="connsiteY46" fmla="*/ 69622 h 125848"/>
                    <a:gd name="connsiteX47" fmla="*/ 140423 w 167502"/>
                    <a:gd name="connsiteY47" fmla="*/ 69622 h 125848"/>
                    <a:gd name="connsiteX48" fmla="*/ 146501 w 167502"/>
                    <a:gd name="connsiteY48" fmla="*/ 75700 h 125848"/>
                    <a:gd name="connsiteX49" fmla="*/ 140423 w 167502"/>
                    <a:gd name="connsiteY49" fmla="*/ 81779 h 125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67502" h="125848">
                      <a:moveTo>
                        <a:pt x="166937" y="43277"/>
                      </a:moveTo>
                      <a:cubicBezTo>
                        <a:pt x="164402" y="35001"/>
                        <a:pt x="150386" y="46318"/>
                        <a:pt x="150386" y="46318"/>
                      </a:cubicBezTo>
                      <a:lnTo>
                        <a:pt x="138215" y="19298"/>
                      </a:lnTo>
                      <a:cubicBezTo>
                        <a:pt x="138215" y="19298"/>
                        <a:pt x="133250" y="2072"/>
                        <a:pt x="118684" y="47"/>
                      </a:cubicBezTo>
                      <a:lnTo>
                        <a:pt x="50754" y="47"/>
                      </a:lnTo>
                      <a:cubicBezTo>
                        <a:pt x="50754" y="47"/>
                        <a:pt x="38695" y="-1303"/>
                        <a:pt x="31891" y="10516"/>
                      </a:cubicBezTo>
                      <a:cubicBezTo>
                        <a:pt x="25088" y="22338"/>
                        <a:pt x="15968" y="46993"/>
                        <a:pt x="15968" y="46993"/>
                      </a:cubicBezTo>
                      <a:cubicBezTo>
                        <a:pt x="15968" y="46993"/>
                        <a:pt x="2530" y="36330"/>
                        <a:pt x="602" y="43783"/>
                      </a:cubicBezTo>
                      <a:cubicBezTo>
                        <a:pt x="-3114" y="58137"/>
                        <a:pt x="11578" y="58474"/>
                        <a:pt x="11578" y="58474"/>
                      </a:cubicBezTo>
                      <a:cubicBezTo>
                        <a:pt x="11578" y="58474"/>
                        <a:pt x="8874" y="61853"/>
                        <a:pt x="8874" y="68268"/>
                      </a:cubicBezTo>
                      <a:cubicBezTo>
                        <a:pt x="8874" y="74684"/>
                        <a:pt x="8874" y="114877"/>
                        <a:pt x="8874" y="114877"/>
                      </a:cubicBezTo>
                      <a:cubicBezTo>
                        <a:pt x="8874" y="114877"/>
                        <a:pt x="8163" y="124991"/>
                        <a:pt x="18991" y="124991"/>
                      </a:cubicBezTo>
                      <a:cubicBezTo>
                        <a:pt x="29816" y="124991"/>
                        <a:pt x="31891" y="124991"/>
                        <a:pt x="31891" y="124991"/>
                      </a:cubicBezTo>
                      <a:cubicBezTo>
                        <a:pt x="31891" y="124991"/>
                        <a:pt x="43157" y="125472"/>
                        <a:pt x="43326" y="118255"/>
                      </a:cubicBezTo>
                      <a:cubicBezTo>
                        <a:pt x="43538" y="109140"/>
                        <a:pt x="42988" y="97655"/>
                        <a:pt x="42988" y="97655"/>
                      </a:cubicBezTo>
                      <a:lnTo>
                        <a:pt x="125057" y="97655"/>
                      </a:lnTo>
                      <a:lnTo>
                        <a:pt x="125057" y="116230"/>
                      </a:lnTo>
                      <a:cubicBezTo>
                        <a:pt x="125057" y="116230"/>
                        <a:pt x="122680" y="125849"/>
                        <a:pt x="134675" y="125849"/>
                      </a:cubicBezTo>
                      <a:cubicBezTo>
                        <a:pt x="146670" y="125849"/>
                        <a:pt x="150049" y="125849"/>
                        <a:pt x="150049" y="125849"/>
                      </a:cubicBezTo>
                      <a:cubicBezTo>
                        <a:pt x="150049" y="125849"/>
                        <a:pt x="159419" y="125989"/>
                        <a:pt x="159419" y="116478"/>
                      </a:cubicBezTo>
                      <a:cubicBezTo>
                        <a:pt x="159415" y="105083"/>
                        <a:pt x="159419" y="58137"/>
                        <a:pt x="159419" y="58137"/>
                      </a:cubicBezTo>
                      <a:cubicBezTo>
                        <a:pt x="159419" y="58137"/>
                        <a:pt x="170032" y="53394"/>
                        <a:pt x="166937" y="43277"/>
                      </a:cubicBezTo>
                      <a:close/>
                      <a:moveTo>
                        <a:pt x="40116" y="18199"/>
                      </a:moveTo>
                      <a:cubicBezTo>
                        <a:pt x="45182" y="8828"/>
                        <a:pt x="55314" y="9586"/>
                        <a:pt x="55314" y="9586"/>
                      </a:cubicBezTo>
                      <a:cubicBezTo>
                        <a:pt x="55314" y="9586"/>
                        <a:pt x="96095" y="9640"/>
                        <a:pt x="109774" y="9586"/>
                      </a:cubicBezTo>
                      <a:cubicBezTo>
                        <a:pt x="122860" y="9536"/>
                        <a:pt x="126091" y="16659"/>
                        <a:pt x="126091" y="16659"/>
                      </a:cubicBezTo>
                      <a:lnTo>
                        <a:pt x="140929" y="46059"/>
                      </a:lnTo>
                      <a:lnTo>
                        <a:pt x="25680" y="46059"/>
                      </a:lnTo>
                      <a:cubicBezTo>
                        <a:pt x="25680" y="46063"/>
                        <a:pt x="35050" y="27573"/>
                        <a:pt x="40116" y="18199"/>
                      </a:cubicBezTo>
                      <a:close/>
                      <a:moveTo>
                        <a:pt x="42651" y="81779"/>
                      </a:moveTo>
                      <a:lnTo>
                        <a:pt x="25680" y="81779"/>
                      </a:lnTo>
                      <a:cubicBezTo>
                        <a:pt x="22338" y="81779"/>
                        <a:pt x="19602" y="79043"/>
                        <a:pt x="19602" y="75700"/>
                      </a:cubicBezTo>
                      <a:cubicBezTo>
                        <a:pt x="19602" y="72358"/>
                        <a:pt x="22338" y="69622"/>
                        <a:pt x="25680" y="69622"/>
                      </a:cubicBezTo>
                      <a:lnTo>
                        <a:pt x="42651" y="69622"/>
                      </a:lnTo>
                      <a:cubicBezTo>
                        <a:pt x="45993" y="69622"/>
                        <a:pt x="48729" y="72358"/>
                        <a:pt x="48729" y="75700"/>
                      </a:cubicBezTo>
                      <a:cubicBezTo>
                        <a:pt x="48729" y="79043"/>
                        <a:pt x="45993" y="81779"/>
                        <a:pt x="42651" y="81779"/>
                      </a:cubicBezTo>
                      <a:close/>
                      <a:moveTo>
                        <a:pt x="103695" y="80260"/>
                      </a:moveTo>
                      <a:lnTo>
                        <a:pt x="63165" y="80260"/>
                      </a:lnTo>
                      <a:cubicBezTo>
                        <a:pt x="61076" y="80260"/>
                        <a:pt x="59367" y="78551"/>
                        <a:pt x="59367" y="76461"/>
                      </a:cubicBezTo>
                      <a:cubicBezTo>
                        <a:pt x="59367" y="74372"/>
                        <a:pt x="61076" y="72663"/>
                        <a:pt x="63165" y="72663"/>
                      </a:cubicBezTo>
                      <a:lnTo>
                        <a:pt x="103695" y="72663"/>
                      </a:lnTo>
                      <a:cubicBezTo>
                        <a:pt x="105785" y="72663"/>
                        <a:pt x="107494" y="74372"/>
                        <a:pt x="107494" y="76461"/>
                      </a:cubicBezTo>
                      <a:cubicBezTo>
                        <a:pt x="107494" y="78551"/>
                        <a:pt x="105785" y="80260"/>
                        <a:pt x="103695" y="80260"/>
                      </a:cubicBezTo>
                      <a:close/>
                      <a:moveTo>
                        <a:pt x="140423" y="81779"/>
                      </a:moveTo>
                      <a:lnTo>
                        <a:pt x="123452" y="81779"/>
                      </a:lnTo>
                      <a:cubicBezTo>
                        <a:pt x="120110" y="81779"/>
                        <a:pt x="117374" y="79043"/>
                        <a:pt x="117374" y="75700"/>
                      </a:cubicBezTo>
                      <a:cubicBezTo>
                        <a:pt x="117374" y="72358"/>
                        <a:pt x="120110" y="69622"/>
                        <a:pt x="123452" y="69622"/>
                      </a:cubicBezTo>
                      <a:lnTo>
                        <a:pt x="140423" y="69622"/>
                      </a:lnTo>
                      <a:cubicBezTo>
                        <a:pt x="143766" y="69622"/>
                        <a:pt x="146501" y="72358"/>
                        <a:pt x="146501" y="75700"/>
                      </a:cubicBezTo>
                      <a:cubicBezTo>
                        <a:pt x="146501" y="79043"/>
                        <a:pt x="143769" y="81779"/>
                        <a:pt x="140423" y="8177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 Medium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72" name="Groupe 171">
              <a:extLst>
                <a:ext uri="{FF2B5EF4-FFF2-40B4-BE49-F238E27FC236}">
                  <a16:creationId xmlns:a16="http://schemas.microsoft.com/office/drawing/2014/main" id="{6625E441-8DD8-B230-EB2C-C6A4CBCDF65A}"/>
                </a:ext>
              </a:extLst>
            </p:cNvPr>
            <p:cNvGrpSpPr/>
            <p:nvPr/>
          </p:nvGrpSpPr>
          <p:grpSpPr>
            <a:xfrm>
              <a:off x="4560659" y="1305170"/>
              <a:ext cx="1654587" cy="203821"/>
              <a:chOff x="4560659" y="1305170"/>
              <a:chExt cx="1654587" cy="203821"/>
            </a:xfrm>
          </p:grpSpPr>
          <p:sp>
            <p:nvSpPr>
              <p:cNvPr id="177" name="TextBox 172">
                <a:extLst>
                  <a:ext uri="{FF2B5EF4-FFF2-40B4-BE49-F238E27FC236}">
                    <a16:creationId xmlns:a16="http://schemas.microsoft.com/office/drawing/2014/main" id="{F6A5F900-6EE7-28AA-2420-3B6DB51FC662}"/>
                  </a:ext>
                </a:extLst>
              </p:cNvPr>
              <p:cNvSpPr txBox="1"/>
              <p:nvPr/>
            </p:nvSpPr>
            <p:spPr>
              <a:xfrm>
                <a:off x="4952718" y="1353199"/>
                <a:ext cx="1262528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Poppins" panose="00000500000000000000" pitchFamily="2" charset="0"/>
                  </a:rPr>
                  <a:t>Street lighting</a:t>
                </a:r>
              </a:p>
            </p:txBody>
          </p:sp>
          <p:pic>
            <p:nvPicPr>
              <p:cNvPr id="178" name="Graphique 48">
                <a:extLst>
                  <a:ext uri="{FF2B5EF4-FFF2-40B4-BE49-F238E27FC236}">
                    <a16:creationId xmlns:a16="http://schemas.microsoft.com/office/drawing/2014/main" id="{17DF0CA9-F708-92FC-3CE2-2A723FE91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560659" y="1305170"/>
                <a:ext cx="203821" cy="203821"/>
              </a:xfrm>
              <a:prstGeom prst="rect">
                <a:avLst/>
              </a:prstGeom>
            </p:spPr>
          </p:pic>
        </p:grpSp>
        <p:grpSp>
          <p:nvGrpSpPr>
            <p:cNvPr id="173" name="Groupe 172">
              <a:extLst>
                <a:ext uri="{FF2B5EF4-FFF2-40B4-BE49-F238E27FC236}">
                  <a16:creationId xmlns:a16="http://schemas.microsoft.com/office/drawing/2014/main" id="{78C1F8C0-1F3C-4B4C-2E6E-47A29D04D5F6}"/>
                </a:ext>
              </a:extLst>
            </p:cNvPr>
            <p:cNvGrpSpPr/>
            <p:nvPr/>
          </p:nvGrpSpPr>
          <p:grpSpPr>
            <a:xfrm>
              <a:off x="4518569" y="2180826"/>
              <a:ext cx="1691368" cy="294114"/>
              <a:chOff x="4518569" y="2180826"/>
              <a:chExt cx="1691368" cy="294114"/>
            </a:xfrm>
          </p:grpSpPr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806E224A-5429-ECD7-52E9-26748262DD18}"/>
                  </a:ext>
                </a:extLst>
              </p:cNvPr>
              <p:cNvSpPr txBox="1"/>
              <p:nvPr/>
            </p:nvSpPr>
            <p:spPr>
              <a:xfrm>
                <a:off x="4959122" y="2228719"/>
                <a:ext cx="125081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prstClr val="white"/>
                    </a:solidFill>
                    <a:latin typeface="Montserrat"/>
                    <a:ea typeface="+mn-lt"/>
                    <a:cs typeface="+mn-lt"/>
                  </a:rPr>
                  <a:t>Passenger information system</a:t>
                </a:r>
                <a:endParaRPr lang="fr-FR" sz="800" dirty="0">
                  <a:solidFill>
                    <a:prstClr val="white"/>
                  </a:solidFill>
                  <a:latin typeface="Montserrat"/>
                </a:endParaRPr>
              </a:p>
            </p:txBody>
          </p:sp>
          <p:pic>
            <p:nvPicPr>
              <p:cNvPr id="176" name="Graphique 175">
                <a:extLst>
                  <a:ext uri="{FF2B5EF4-FFF2-40B4-BE49-F238E27FC236}">
                    <a16:creationId xmlns:a16="http://schemas.microsoft.com/office/drawing/2014/main" id="{AF07A3A8-090B-32BF-5611-7C726D2A6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518569" y="2180826"/>
                <a:ext cx="288000" cy="288000"/>
              </a:xfrm>
              <a:prstGeom prst="rect">
                <a:avLst/>
              </a:prstGeom>
            </p:spPr>
          </p:pic>
        </p:grpSp>
      </p:grpSp>
      <p:grpSp>
        <p:nvGrpSpPr>
          <p:cNvPr id="185" name="Group 145">
            <a:extLst>
              <a:ext uri="{FF2B5EF4-FFF2-40B4-BE49-F238E27FC236}">
                <a16:creationId xmlns:a16="http://schemas.microsoft.com/office/drawing/2014/main" id="{230F4377-4AE8-0801-215C-9D7838799FA4}"/>
              </a:ext>
            </a:extLst>
          </p:cNvPr>
          <p:cNvGrpSpPr/>
          <p:nvPr/>
        </p:nvGrpSpPr>
        <p:grpSpPr>
          <a:xfrm>
            <a:off x="10313812" y="1333230"/>
            <a:ext cx="2064513" cy="1290170"/>
            <a:chOff x="7929336" y="4532639"/>
            <a:chExt cx="2064513" cy="1290170"/>
          </a:xfrm>
        </p:grpSpPr>
        <p:sp>
          <p:nvSpPr>
            <p:cNvPr id="199" name="TextBox 176">
              <a:extLst>
                <a:ext uri="{FF2B5EF4-FFF2-40B4-BE49-F238E27FC236}">
                  <a16:creationId xmlns:a16="http://schemas.microsoft.com/office/drawing/2014/main" id="{604DBDAC-5235-DC70-5696-A10A7D30FF65}"/>
                </a:ext>
              </a:extLst>
            </p:cNvPr>
            <p:cNvSpPr txBox="1"/>
            <p:nvPr/>
          </p:nvSpPr>
          <p:spPr>
            <a:xfrm>
              <a:off x="8233428" y="4598079"/>
              <a:ext cx="118800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800" dirty="0">
                  <a:solidFill>
                    <a:schemeClr val="bg1"/>
                  </a:solidFill>
                  <a:latin typeface="Montserrat"/>
                  <a:cs typeface="Poppins"/>
                </a:rPr>
                <a:t>Water &amp; wastewater</a:t>
              </a:r>
              <a:endParaRPr lang="fr-FR" sz="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cs typeface="Poppins"/>
              </a:endParaRPr>
            </a:p>
          </p:txBody>
        </p:sp>
        <p:sp>
          <p:nvSpPr>
            <p:cNvPr id="203" name="TextBox 177">
              <a:extLst>
                <a:ext uri="{FF2B5EF4-FFF2-40B4-BE49-F238E27FC236}">
                  <a16:creationId xmlns:a16="http://schemas.microsoft.com/office/drawing/2014/main" id="{4C811D09-005B-BB68-C593-EE7B2C9F8B21}"/>
                </a:ext>
              </a:extLst>
            </p:cNvPr>
            <p:cNvSpPr txBox="1"/>
            <p:nvPr/>
          </p:nvSpPr>
          <p:spPr>
            <a:xfrm>
              <a:off x="8233428" y="5029879"/>
              <a:ext cx="1760421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Poppins" panose="00000500000000000000" pitchFamily="2" charset="0"/>
                </a:rPr>
                <a:t>Smart Grids</a:t>
              </a:r>
            </a:p>
          </p:txBody>
        </p:sp>
        <p:sp>
          <p:nvSpPr>
            <p:cNvPr id="204" name="TextBox 178">
              <a:extLst>
                <a:ext uri="{FF2B5EF4-FFF2-40B4-BE49-F238E27FC236}">
                  <a16:creationId xmlns:a16="http://schemas.microsoft.com/office/drawing/2014/main" id="{A34A12B0-F906-F1B9-DFF0-7D449EA5A7A5}"/>
                </a:ext>
              </a:extLst>
            </p:cNvPr>
            <p:cNvSpPr txBox="1"/>
            <p:nvPr/>
          </p:nvSpPr>
          <p:spPr>
            <a:xfrm>
              <a:off x="8233428" y="5453477"/>
              <a:ext cx="1375403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/>
                  <a:cs typeface="Poppins"/>
                </a:rPr>
                <a:t>HVAC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dirty="0">
                  <a:solidFill>
                    <a:prstClr val="white"/>
                  </a:solidFill>
                  <a:latin typeface="Montserrat"/>
                  <a:cs typeface="Poppins"/>
                </a:rPr>
                <a:t>(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/>
                  <a:cs typeface="Poppins"/>
                </a:rPr>
                <a:t>Heating, Ventilation,</a:t>
              </a:r>
              <a:endParaRPr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cs typeface="Poppin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/>
                  <a:cs typeface="Poppins"/>
                </a:rPr>
                <a:t>Air Conditioning)</a:t>
              </a:r>
              <a:endParaRPr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cs typeface="Poppins"/>
              </a:endParaRPr>
            </a:p>
          </p:txBody>
        </p:sp>
        <p:pic>
          <p:nvPicPr>
            <p:cNvPr id="205" name="Graphique 38">
              <a:extLst>
                <a:ext uri="{FF2B5EF4-FFF2-40B4-BE49-F238E27FC236}">
                  <a16:creationId xmlns:a16="http://schemas.microsoft.com/office/drawing/2014/main" id="{7C701C36-343E-3391-2B3C-2EFFD0739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942496" y="4948988"/>
              <a:ext cx="153338" cy="265786"/>
            </a:xfrm>
            <a:prstGeom prst="rect">
              <a:avLst/>
            </a:prstGeom>
          </p:spPr>
        </p:pic>
        <p:pic>
          <p:nvPicPr>
            <p:cNvPr id="206" name="Graphique 39">
              <a:extLst>
                <a:ext uri="{FF2B5EF4-FFF2-40B4-BE49-F238E27FC236}">
                  <a16:creationId xmlns:a16="http://schemas.microsoft.com/office/drawing/2014/main" id="{5D5992D6-05ED-15AF-379B-6B1831019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929838" y="5399892"/>
              <a:ext cx="178654" cy="230716"/>
            </a:xfrm>
            <a:prstGeom prst="rect">
              <a:avLst/>
            </a:prstGeom>
          </p:spPr>
        </p:pic>
        <p:grpSp>
          <p:nvGrpSpPr>
            <p:cNvPr id="207" name="Group 144">
              <a:extLst>
                <a:ext uri="{FF2B5EF4-FFF2-40B4-BE49-F238E27FC236}">
                  <a16:creationId xmlns:a16="http://schemas.microsoft.com/office/drawing/2014/main" id="{D649FAD6-7EB8-6050-333E-DC11303C252A}"/>
                </a:ext>
              </a:extLst>
            </p:cNvPr>
            <p:cNvGrpSpPr/>
            <p:nvPr/>
          </p:nvGrpSpPr>
          <p:grpSpPr>
            <a:xfrm>
              <a:off x="7929336" y="4532639"/>
              <a:ext cx="171578" cy="227018"/>
              <a:chOff x="10070402" y="4348732"/>
              <a:chExt cx="231385" cy="306149"/>
            </a:xfrm>
            <a:solidFill>
              <a:schemeClr val="accent3"/>
            </a:solidFill>
          </p:grpSpPr>
          <p:sp>
            <p:nvSpPr>
              <p:cNvPr id="208" name="Graphique 37">
                <a:extLst>
                  <a:ext uri="{FF2B5EF4-FFF2-40B4-BE49-F238E27FC236}">
                    <a16:creationId xmlns:a16="http://schemas.microsoft.com/office/drawing/2014/main" id="{87C6AFD5-6131-71B9-B535-41AA99DF0A38}"/>
                  </a:ext>
                </a:extLst>
              </p:cNvPr>
              <p:cNvSpPr/>
              <p:nvPr/>
            </p:nvSpPr>
            <p:spPr>
              <a:xfrm>
                <a:off x="10070402" y="4348732"/>
                <a:ext cx="231385" cy="306149"/>
              </a:xfrm>
              <a:custGeom>
                <a:avLst/>
                <a:gdLst>
                  <a:gd name="connsiteX0" fmla="*/ 109294 w 231385"/>
                  <a:gd name="connsiteY0" fmla="*/ 2113 h 306149"/>
                  <a:gd name="connsiteX1" fmla="*/ 106802 w 231385"/>
                  <a:gd name="connsiteY1" fmla="*/ 4606 h 306149"/>
                  <a:gd name="connsiteX2" fmla="*/ 22902 w 231385"/>
                  <a:gd name="connsiteY2" fmla="*/ 118965 h 306149"/>
                  <a:gd name="connsiteX3" fmla="*/ 11133 w 231385"/>
                  <a:gd name="connsiteY3" fmla="*/ 240386 h 306149"/>
                  <a:gd name="connsiteX4" fmla="*/ 106664 w 231385"/>
                  <a:gd name="connsiteY4" fmla="*/ 306150 h 306149"/>
                  <a:gd name="connsiteX5" fmla="*/ 115663 w 231385"/>
                  <a:gd name="connsiteY5" fmla="*/ 306150 h 306149"/>
                  <a:gd name="connsiteX6" fmla="*/ 124662 w 231385"/>
                  <a:gd name="connsiteY6" fmla="*/ 306150 h 306149"/>
                  <a:gd name="connsiteX7" fmla="*/ 220193 w 231385"/>
                  <a:gd name="connsiteY7" fmla="*/ 240386 h 306149"/>
                  <a:gd name="connsiteX8" fmla="*/ 208425 w 231385"/>
                  <a:gd name="connsiteY8" fmla="*/ 118965 h 306149"/>
                  <a:gd name="connsiteX9" fmla="*/ 124524 w 231385"/>
                  <a:gd name="connsiteY9" fmla="*/ 4606 h 306149"/>
                  <a:gd name="connsiteX10" fmla="*/ 109294 w 231385"/>
                  <a:gd name="connsiteY10" fmla="*/ 2113 h 306149"/>
                  <a:gd name="connsiteX11" fmla="*/ 200256 w 231385"/>
                  <a:gd name="connsiteY11" fmla="*/ 231110 h 306149"/>
                  <a:gd name="connsiteX12" fmla="*/ 123555 w 231385"/>
                  <a:gd name="connsiteY12" fmla="*/ 284828 h 306149"/>
                  <a:gd name="connsiteX13" fmla="*/ 108464 w 231385"/>
                  <a:gd name="connsiteY13" fmla="*/ 284828 h 306149"/>
                  <a:gd name="connsiteX14" fmla="*/ 31762 w 231385"/>
                  <a:gd name="connsiteY14" fmla="*/ 231110 h 306149"/>
                  <a:gd name="connsiteX15" fmla="*/ 41316 w 231385"/>
                  <a:gd name="connsiteY15" fmla="*/ 132533 h 306149"/>
                  <a:gd name="connsiteX16" fmla="*/ 115802 w 231385"/>
                  <a:gd name="connsiteY16" fmla="*/ 29665 h 306149"/>
                  <a:gd name="connsiteX17" fmla="*/ 190842 w 231385"/>
                  <a:gd name="connsiteY17" fmla="*/ 131703 h 306149"/>
                  <a:gd name="connsiteX18" fmla="*/ 200256 w 231385"/>
                  <a:gd name="connsiteY18" fmla="*/ 231110 h 30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1385" h="306149">
                    <a:moveTo>
                      <a:pt x="109294" y="2113"/>
                    </a:moveTo>
                    <a:cubicBezTo>
                      <a:pt x="108325" y="2806"/>
                      <a:pt x="107495" y="3636"/>
                      <a:pt x="106802" y="4606"/>
                    </a:cubicBezTo>
                    <a:lnTo>
                      <a:pt x="22902" y="118965"/>
                    </a:lnTo>
                    <a:cubicBezTo>
                      <a:pt x="-2712" y="154270"/>
                      <a:pt x="-7142" y="200789"/>
                      <a:pt x="11133" y="240386"/>
                    </a:cubicBezTo>
                    <a:cubicBezTo>
                      <a:pt x="28440" y="278183"/>
                      <a:pt x="65129" y="303519"/>
                      <a:pt x="106664" y="306150"/>
                    </a:cubicBezTo>
                    <a:lnTo>
                      <a:pt x="115663" y="306150"/>
                    </a:lnTo>
                    <a:lnTo>
                      <a:pt x="124662" y="306150"/>
                    </a:lnTo>
                    <a:cubicBezTo>
                      <a:pt x="166197" y="303519"/>
                      <a:pt x="202887" y="278321"/>
                      <a:pt x="220193" y="240386"/>
                    </a:cubicBezTo>
                    <a:cubicBezTo>
                      <a:pt x="238607" y="200789"/>
                      <a:pt x="234038" y="154270"/>
                      <a:pt x="208425" y="118965"/>
                    </a:cubicBezTo>
                    <a:lnTo>
                      <a:pt x="124524" y="4606"/>
                    </a:lnTo>
                    <a:cubicBezTo>
                      <a:pt x="120924" y="-379"/>
                      <a:pt x="114140" y="-1486"/>
                      <a:pt x="109294" y="2113"/>
                    </a:cubicBezTo>
                    <a:close/>
                    <a:moveTo>
                      <a:pt x="200256" y="231110"/>
                    </a:moveTo>
                    <a:cubicBezTo>
                      <a:pt x="186550" y="261846"/>
                      <a:pt x="157060" y="282475"/>
                      <a:pt x="123555" y="284828"/>
                    </a:cubicBezTo>
                    <a:cubicBezTo>
                      <a:pt x="118571" y="285105"/>
                      <a:pt x="113448" y="285105"/>
                      <a:pt x="108464" y="284828"/>
                    </a:cubicBezTo>
                    <a:cubicBezTo>
                      <a:pt x="74959" y="282475"/>
                      <a:pt x="45469" y="261846"/>
                      <a:pt x="31762" y="231110"/>
                    </a:cubicBezTo>
                    <a:cubicBezTo>
                      <a:pt x="16810" y="198989"/>
                      <a:pt x="20410" y="161193"/>
                      <a:pt x="41316" y="132533"/>
                    </a:cubicBezTo>
                    <a:lnTo>
                      <a:pt x="115802" y="29665"/>
                    </a:lnTo>
                    <a:lnTo>
                      <a:pt x="190842" y="131703"/>
                    </a:lnTo>
                    <a:cubicBezTo>
                      <a:pt x="211886" y="160500"/>
                      <a:pt x="215624" y="198713"/>
                      <a:pt x="200256" y="231110"/>
                    </a:cubicBezTo>
                    <a:close/>
                  </a:path>
                </a:pathLst>
              </a:custGeom>
              <a:grpFill/>
              <a:ln w="13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  <p:sp>
            <p:nvSpPr>
              <p:cNvPr id="209" name="Graphique 37">
                <a:extLst>
                  <a:ext uri="{FF2B5EF4-FFF2-40B4-BE49-F238E27FC236}">
                    <a16:creationId xmlns:a16="http://schemas.microsoft.com/office/drawing/2014/main" id="{DA140234-1F34-090C-C25D-8994ACE84761}"/>
                  </a:ext>
                </a:extLst>
              </p:cNvPr>
              <p:cNvSpPr/>
              <p:nvPr/>
            </p:nvSpPr>
            <p:spPr>
              <a:xfrm>
                <a:off x="10120133" y="4494096"/>
                <a:ext cx="77284" cy="111220"/>
              </a:xfrm>
              <a:custGeom>
                <a:avLst/>
                <a:gdLst>
                  <a:gd name="connsiteX0" fmla="*/ 62332 w 77284"/>
                  <a:gd name="connsiteY0" fmla="*/ 89207 h 111220"/>
                  <a:gd name="connsiteX1" fmla="*/ 26474 w 77284"/>
                  <a:gd name="connsiteY1" fmla="*/ 64009 h 111220"/>
                  <a:gd name="connsiteX2" fmla="*/ 30904 w 77284"/>
                  <a:gd name="connsiteY2" fmla="*/ 17490 h 111220"/>
                  <a:gd name="connsiteX3" fmla="*/ 28550 w 77284"/>
                  <a:gd name="connsiteY3" fmla="*/ 2122 h 111220"/>
                  <a:gd name="connsiteX4" fmla="*/ 13183 w 77284"/>
                  <a:gd name="connsiteY4" fmla="*/ 4476 h 111220"/>
                  <a:gd name="connsiteX5" fmla="*/ 6537 w 77284"/>
                  <a:gd name="connsiteY5" fmla="*/ 73701 h 111220"/>
                  <a:gd name="connsiteX6" fmla="*/ 61363 w 77284"/>
                  <a:gd name="connsiteY6" fmla="*/ 111221 h 111220"/>
                  <a:gd name="connsiteX7" fmla="*/ 66347 w 77284"/>
                  <a:gd name="connsiteY7" fmla="*/ 111221 h 111220"/>
                  <a:gd name="connsiteX8" fmla="*/ 77285 w 77284"/>
                  <a:gd name="connsiteY8" fmla="*/ 100283 h 111220"/>
                  <a:gd name="connsiteX9" fmla="*/ 66347 w 77284"/>
                  <a:gd name="connsiteY9" fmla="*/ 89346 h 111220"/>
                  <a:gd name="connsiteX10" fmla="*/ 65932 w 77284"/>
                  <a:gd name="connsiteY10" fmla="*/ 89069 h 111220"/>
                  <a:gd name="connsiteX11" fmla="*/ 62332 w 77284"/>
                  <a:gd name="connsiteY11" fmla="*/ 89069 h 11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284" h="111220">
                    <a:moveTo>
                      <a:pt x="62332" y="89207"/>
                    </a:moveTo>
                    <a:cubicBezTo>
                      <a:pt x="46549" y="88238"/>
                      <a:pt x="32704" y="78408"/>
                      <a:pt x="26474" y="64009"/>
                    </a:cubicBezTo>
                    <a:cubicBezTo>
                      <a:pt x="19413" y="48918"/>
                      <a:pt x="21074" y="31058"/>
                      <a:pt x="30904" y="17490"/>
                    </a:cubicBezTo>
                    <a:cubicBezTo>
                      <a:pt x="34504" y="12644"/>
                      <a:pt x="33396" y="5722"/>
                      <a:pt x="28550" y="2122"/>
                    </a:cubicBezTo>
                    <a:cubicBezTo>
                      <a:pt x="23705" y="-1478"/>
                      <a:pt x="16782" y="-370"/>
                      <a:pt x="13183" y="4476"/>
                    </a:cubicBezTo>
                    <a:cubicBezTo>
                      <a:pt x="-1632" y="24551"/>
                      <a:pt x="-4124" y="51133"/>
                      <a:pt x="6537" y="73701"/>
                    </a:cubicBezTo>
                    <a:cubicBezTo>
                      <a:pt x="16367" y="95437"/>
                      <a:pt x="37550" y="109836"/>
                      <a:pt x="61363" y="111221"/>
                    </a:cubicBezTo>
                    <a:lnTo>
                      <a:pt x="66347" y="111221"/>
                    </a:lnTo>
                    <a:cubicBezTo>
                      <a:pt x="72439" y="111221"/>
                      <a:pt x="77285" y="106375"/>
                      <a:pt x="77285" y="100283"/>
                    </a:cubicBezTo>
                    <a:cubicBezTo>
                      <a:pt x="77285" y="94191"/>
                      <a:pt x="72439" y="89346"/>
                      <a:pt x="66347" y="89346"/>
                    </a:cubicBezTo>
                    <a:lnTo>
                      <a:pt x="65932" y="89069"/>
                    </a:lnTo>
                    <a:lnTo>
                      <a:pt x="62332" y="89069"/>
                    </a:lnTo>
                    <a:close/>
                  </a:path>
                </a:pathLst>
              </a:custGeom>
              <a:grpFill/>
              <a:ln w="13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Medium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0" name="Rectangle 209">
            <a:extLst>
              <a:ext uri="{FF2B5EF4-FFF2-40B4-BE49-F238E27FC236}">
                <a16:creationId xmlns:a16="http://schemas.microsoft.com/office/drawing/2014/main" id="{670FB63C-8CF9-8F94-8013-5AB3797A5DB4}"/>
              </a:ext>
            </a:extLst>
          </p:cNvPr>
          <p:cNvSpPr/>
          <p:nvPr/>
        </p:nvSpPr>
        <p:spPr>
          <a:xfrm>
            <a:off x="6989248" y="4205973"/>
            <a:ext cx="5114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chemeClr val="accent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Become a </a:t>
            </a:r>
            <a:r>
              <a:rPr lang="en-US" sz="1600" b="1" dirty="0">
                <a:solidFill>
                  <a:schemeClr val="accent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global leader in industrial IoT solutions </a:t>
            </a:r>
            <a:r>
              <a:rPr lang="en-US" sz="1600" dirty="0">
                <a:solidFill>
                  <a:schemeClr val="accent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&amp; </a:t>
            </a:r>
            <a:r>
              <a:rPr lang="en-US" sz="1600" b="1" dirty="0">
                <a:solidFill>
                  <a:schemeClr val="accent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electronic equipment </a:t>
            </a:r>
            <a:r>
              <a:rPr lang="en-US" sz="1600" dirty="0">
                <a:solidFill>
                  <a:schemeClr val="accent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for </a:t>
            </a:r>
          </a:p>
          <a:p>
            <a:pPr lvl="0">
              <a:defRPr/>
            </a:pPr>
            <a:r>
              <a:rPr lang="en-US" sz="1600" dirty="0">
                <a:solidFill>
                  <a:schemeClr val="accent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critical applications</a:t>
            </a:r>
            <a:endParaRPr lang="fr-FR" sz="1600" dirty="0">
              <a:solidFill>
                <a:schemeClr val="accent1"/>
              </a:solidFill>
              <a:latin typeface="Montserrat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D801888B-75C0-8240-E387-E1758FE258F3}"/>
              </a:ext>
            </a:extLst>
          </p:cNvPr>
          <p:cNvSpPr/>
          <p:nvPr/>
        </p:nvSpPr>
        <p:spPr>
          <a:xfrm>
            <a:off x="4746883" y="4436805"/>
            <a:ext cx="2045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OUR AMBITION</a:t>
            </a:r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66378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5">
            <a:extLst>
              <a:ext uri="{FF2B5EF4-FFF2-40B4-BE49-F238E27FC236}">
                <a16:creationId xmlns:a16="http://schemas.microsoft.com/office/drawing/2014/main" id="{1B173AC3-BCE0-424B-8AB0-4DBE9AD1731A}"/>
              </a:ext>
            </a:extLst>
          </p:cNvPr>
          <p:cNvSpPr/>
          <p:nvPr/>
        </p:nvSpPr>
        <p:spPr>
          <a:xfrm>
            <a:off x="-1" y="2932048"/>
            <a:ext cx="12192002" cy="3807491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62">
            <a:extLst>
              <a:ext uri="{FF2B5EF4-FFF2-40B4-BE49-F238E27FC236}">
                <a16:creationId xmlns:a16="http://schemas.microsoft.com/office/drawing/2014/main" id="{B02BAD2C-A692-49BC-9657-25FC445EDA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45570" b="8078"/>
          <a:stretch/>
        </p:blipFill>
        <p:spPr>
          <a:xfrm>
            <a:off x="500348" y="2940836"/>
            <a:ext cx="1918317" cy="4132928"/>
          </a:xfrm>
          <a:prstGeom prst="rect">
            <a:avLst/>
          </a:prstGeom>
        </p:spPr>
      </p:pic>
      <p:grpSp>
        <p:nvGrpSpPr>
          <p:cNvPr id="7" name="Groupe 162">
            <a:extLst>
              <a:ext uri="{FF2B5EF4-FFF2-40B4-BE49-F238E27FC236}">
                <a16:creationId xmlns:a16="http://schemas.microsoft.com/office/drawing/2014/main" id="{859C729D-8017-4116-9788-D0CD876885A7}"/>
              </a:ext>
            </a:extLst>
          </p:cNvPr>
          <p:cNvGrpSpPr/>
          <p:nvPr/>
        </p:nvGrpSpPr>
        <p:grpSpPr>
          <a:xfrm>
            <a:off x="-1" y="6340064"/>
            <a:ext cx="12191989" cy="517936"/>
            <a:chOff x="-1" y="6340064"/>
            <a:chExt cx="12191989" cy="517936"/>
          </a:xfrm>
        </p:grpSpPr>
        <p:sp>
          <p:nvSpPr>
            <p:cNvPr id="8" name="Rectangle 169">
              <a:extLst>
                <a:ext uri="{FF2B5EF4-FFF2-40B4-BE49-F238E27FC236}">
                  <a16:creationId xmlns:a16="http://schemas.microsoft.com/office/drawing/2014/main" id="{2AAF2B89-A90D-4279-9703-0E3F08AEEC1E}"/>
                </a:ext>
              </a:extLst>
            </p:cNvPr>
            <p:cNvSpPr/>
            <p:nvPr/>
          </p:nvSpPr>
          <p:spPr>
            <a:xfrm>
              <a:off x="-1" y="6340064"/>
              <a:ext cx="12191989" cy="517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9" name="Straight Connector 6">
              <a:extLst>
                <a:ext uri="{FF2B5EF4-FFF2-40B4-BE49-F238E27FC236}">
                  <a16:creationId xmlns:a16="http://schemas.microsoft.com/office/drawing/2014/main" id="{8CD51AE0-29F5-49B2-8A7F-C3E381077BD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340064"/>
              <a:ext cx="121919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space réservé du numéro de diapositive 2">
              <a:extLst>
                <a:ext uri="{FF2B5EF4-FFF2-40B4-BE49-F238E27FC236}">
                  <a16:creationId xmlns:a16="http://schemas.microsoft.com/office/drawing/2014/main" id="{3CE8005D-2D64-4028-844A-4D765DDCDB5A}"/>
                </a:ext>
              </a:extLst>
            </p:cNvPr>
            <p:cNvSpPr txBox="1">
              <a:spLocks/>
            </p:cNvSpPr>
            <p:nvPr/>
          </p:nvSpPr>
          <p:spPr>
            <a:xfrm>
              <a:off x="11409362" y="6563996"/>
              <a:ext cx="534988" cy="12311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ctr" defTabSz="914400" rtl="0" eaLnBrk="1" latinLnBrk="0" hangingPunct="1">
                <a:defRPr sz="8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3274E42A-46D5-42AF-A595-1C711B240DB9}" type="slidenum">
                <a:rPr lang="en-US" smtClean="0"/>
                <a:t>3</a:t>
              </a:fld>
              <a:endParaRPr lang="en-US"/>
            </a:p>
          </p:txBody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AAF7F48B-454B-4D4B-8424-3826F7435FA1}"/>
                </a:ext>
              </a:extLst>
            </p:cNvPr>
            <p:cNvSpPr txBox="1"/>
            <p:nvPr/>
          </p:nvSpPr>
          <p:spPr>
            <a:xfrm>
              <a:off x="3729196" y="6579385"/>
              <a:ext cx="4733608" cy="9233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600" kern="1200">
                  <a:solidFill>
                    <a:schemeClr val="bg1">
                      <a:lumMod val="75000"/>
                    </a:schemeClr>
                  </a:solidFill>
                  <a:effectLst/>
                  <a:latin typeface="+mn-lt"/>
                  <a:ea typeface="+mn-ea"/>
                  <a:cs typeface="+mn-cs"/>
                </a:rPr>
                <a:t>This document is proprietary and confidential to LACROIX and may not be reproduced without prior authorization.</a:t>
              </a:r>
              <a:endParaRPr lang="en-US" sz="60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17" name="TextBox 73">
            <a:extLst>
              <a:ext uri="{FF2B5EF4-FFF2-40B4-BE49-F238E27FC236}">
                <a16:creationId xmlns:a16="http://schemas.microsoft.com/office/drawing/2014/main" id="{846111D9-538A-447D-AF3E-5BBC9121E1E6}"/>
              </a:ext>
            </a:extLst>
          </p:cNvPr>
          <p:cNvSpPr txBox="1"/>
          <p:nvPr/>
        </p:nvSpPr>
        <p:spPr>
          <a:xfrm>
            <a:off x="536663" y="361367"/>
            <a:ext cx="3311814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Where do we focus?</a:t>
            </a:r>
            <a:endParaRPr lang="en-US" sz="2400" b="1" dirty="0">
              <a:solidFill>
                <a:srgbClr val="002E5D"/>
              </a:solidFill>
              <a:latin typeface="Montserrat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6DBF7E7-4AE8-45C2-A5E6-F930CDBEE7B3}"/>
              </a:ext>
            </a:extLst>
          </p:cNvPr>
          <p:cNvGrpSpPr/>
          <p:nvPr/>
        </p:nvGrpSpPr>
        <p:grpSpPr>
          <a:xfrm>
            <a:off x="817132" y="847844"/>
            <a:ext cx="10255710" cy="5630741"/>
            <a:chOff x="1017429" y="766997"/>
            <a:chExt cx="10255710" cy="5630741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1219B497-641F-48A2-9B48-0EBE7B3D5BB1}"/>
                </a:ext>
              </a:extLst>
            </p:cNvPr>
            <p:cNvGrpSpPr/>
            <p:nvPr/>
          </p:nvGrpSpPr>
          <p:grpSpPr>
            <a:xfrm>
              <a:off x="3920480" y="766997"/>
              <a:ext cx="7352659" cy="5630741"/>
              <a:chOff x="2419671" y="766997"/>
              <a:chExt cx="7352659" cy="5630741"/>
            </a:xfrm>
          </p:grpSpPr>
          <p:pic>
            <p:nvPicPr>
              <p:cNvPr id="15" name="Grafik 6">
                <a:extLst>
                  <a:ext uri="{FF2B5EF4-FFF2-40B4-BE49-F238E27FC236}">
                    <a16:creationId xmlns:a16="http://schemas.microsoft.com/office/drawing/2014/main" id="{4D714861-30AE-414F-A9F9-3051ABEA2A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40675" y="766997"/>
                <a:ext cx="7110651" cy="5630741"/>
              </a:xfrm>
              <a:prstGeom prst="rect">
                <a:avLst/>
              </a:prstGeom>
            </p:spPr>
          </p:pic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DC031B9E-30E5-4E5C-805A-E8B8365BFC7E}"/>
                  </a:ext>
                </a:extLst>
              </p:cNvPr>
              <p:cNvSpPr/>
              <p:nvPr/>
            </p:nvSpPr>
            <p:spPr>
              <a:xfrm>
                <a:off x="2419671" y="3076995"/>
                <a:ext cx="7352659" cy="2166391"/>
              </a:xfrm>
              <a:prstGeom prst="roundRect">
                <a:avLst/>
              </a:prstGeom>
              <a:noFill/>
              <a:ln w="38100">
                <a:solidFill>
                  <a:srgbClr val="2AD2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26FC4B2C-A237-4CD2-A0F4-1D787F072F16}"/>
                </a:ext>
              </a:extLst>
            </p:cNvPr>
            <p:cNvGrpSpPr/>
            <p:nvPr/>
          </p:nvGrpSpPr>
          <p:grpSpPr>
            <a:xfrm>
              <a:off x="1017429" y="1950927"/>
              <a:ext cx="1692226" cy="461665"/>
              <a:chOff x="508738" y="4629777"/>
              <a:chExt cx="1692226" cy="461665"/>
            </a:xfrm>
          </p:grpSpPr>
          <p:sp>
            <p:nvSpPr>
              <p:cNvPr id="19" name="Textfeld 16">
                <a:extLst>
                  <a:ext uri="{FF2B5EF4-FFF2-40B4-BE49-F238E27FC236}">
                    <a16:creationId xmlns:a16="http://schemas.microsoft.com/office/drawing/2014/main" id="{7814351C-77B5-4407-9E70-F9783DB32C30}"/>
                  </a:ext>
                </a:extLst>
              </p:cNvPr>
              <p:cNvSpPr txBox="1"/>
              <p:nvPr/>
            </p:nvSpPr>
            <p:spPr>
              <a:xfrm>
                <a:off x="608958" y="4629777"/>
                <a:ext cx="15920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b="1">
                    <a:solidFill>
                      <a:srgbClr val="002E5D"/>
                    </a:solidFill>
                    <a:latin typeface="Montserrat" panose="00000500000000000000" pitchFamily="2" charset="0"/>
                  </a:rPr>
                  <a:t>Classification</a:t>
                </a:r>
                <a:r>
                  <a:rPr lang="en-GB" sz="1200">
                    <a:solidFill>
                      <a:srgbClr val="002E5D"/>
                    </a:solidFill>
                    <a:latin typeface="Montserrat" panose="00000500000000000000" pitchFamily="2" charset="0"/>
                  </a:rPr>
                  <a:t> in the </a:t>
                </a:r>
                <a:r>
                  <a:rPr lang="en-GB" sz="1200" b="1">
                    <a:solidFill>
                      <a:srgbClr val="002E5D"/>
                    </a:solidFill>
                    <a:latin typeface="Montserrat" panose="00000500000000000000" pitchFamily="2" charset="0"/>
                  </a:rPr>
                  <a:t>power grid</a:t>
                </a:r>
              </a:p>
            </p:txBody>
          </p: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1DC409A2-DD34-4127-906F-7E3DB13CAF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738" y="4659594"/>
                <a:ext cx="0" cy="360000"/>
              </a:xfrm>
              <a:prstGeom prst="line">
                <a:avLst/>
              </a:prstGeom>
              <a:ln w="12700">
                <a:solidFill>
                  <a:srgbClr val="2AD2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45EBBBC-7B66-4FA1-8ACF-C927054ED464}"/>
              </a:ext>
            </a:extLst>
          </p:cNvPr>
          <p:cNvSpPr/>
          <p:nvPr/>
        </p:nvSpPr>
        <p:spPr>
          <a:xfrm>
            <a:off x="10475843" y="0"/>
            <a:ext cx="1716145" cy="76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Grafik 12" descr="Ein Bild, das Grafiken, Schrift, Logo, Grafikdesign enthält.&#10;&#10;Automatisch generierte Beschreibung">
            <a:extLst>
              <a:ext uri="{FF2B5EF4-FFF2-40B4-BE49-F238E27FC236}">
                <a16:creationId xmlns:a16="http://schemas.microsoft.com/office/drawing/2014/main" id="{4F26EB71-AE34-3DF2-2ADD-64D36C582A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11" y="6352734"/>
            <a:ext cx="845379" cy="4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Freeform: Shape 305">
            <a:extLst>
              <a:ext uri="{FF2B5EF4-FFF2-40B4-BE49-F238E27FC236}">
                <a16:creationId xmlns:a16="http://schemas.microsoft.com/office/drawing/2014/main" id="{89E85FC6-FA84-4F8D-BC03-DEB405252891}"/>
              </a:ext>
            </a:extLst>
          </p:cNvPr>
          <p:cNvSpPr/>
          <p:nvPr/>
        </p:nvSpPr>
        <p:spPr>
          <a:xfrm flipV="1">
            <a:off x="6065520" y="-1"/>
            <a:ext cx="6126480" cy="6858000"/>
          </a:xfrm>
          <a:custGeom>
            <a:avLst/>
            <a:gdLst>
              <a:gd name="connsiteX0" fmla="*/ 308964 w 4457700"/>
              <a:gd name="connsiteY0" fmla="*/ 0 h 6858000"/>
              <a:gd name="connsiteX1" fmla="*/ 441557 w 4457700"/>
              <a:gd name="connsiteY1" fmla="*/ 0 h 6858000"/>
              <a:gd name="connsiteX2" fmla="*/ 471164 w 4457700"/>
              <a:gd name="connsiteY2" fmla="*/ 0 h 6858000"/>
              <a:gd name="connsiteX3" fmla="*/ 559169 w 4457700"/>
              <a:gd name="connsiteY3" fmla="*/ 0 h 6858000"/>
              <a:gd name="connsiteX4" fmla="*/ 731520 w 4457700"/>
              <a:gd name="connsiteY4" fmla="*/ 0 h 6858000"/>
              <a:gd name="connsiteX5" fmla="*/ 809096 w 4457700"/>
              <a:gd name="connsiteY5" fmla="*/ 0 h 6858000"/>
              <a:gd name="connsiteX6" fmla="*/ 4457700 w 4457700"/>
              <a:gd name="connsiteY6" fmla="*/ 0 h 6858000"/>
              <a:gd name="connsiteX7" fmla="*/ 4457700 w 4457700"/>
              <a:gd name="connsiteY7" fmla="*/ 6857993 h 6858000"/>
              <a:gd name="connsiteX8" fmla="*/ 809096 w 4457700"/>
              <a:gd name="connsiteY8" fmla="*/ 6857993 h 6858000"/>
              <a:gd name="connsiteX9" fmla="*/ 809096 w 4457700"/>
              <a:gd name="connsiteY9" fmla="*/ 6858000 h 6858000"/>
              <a:gd name="connsiteX10" fmla="*/ 441557 w 4457700"/>
              <a:gd name="connsiteY10" fmla="*/ 6858000 h 6858000"/>
              <a:gd name="connsiteX11" fmla="*/ 441557 w 4457700"/>
              <a:gd name="connsiteY11" fmla="*/ 6857997 h 6858000"/>
              <a:gd name="connsiteX12" fmla="*/ 438859 w 4457700"/>
              <a:gd name="connsiteY12" fmla="*/ 6857997 h 6858000"/>
              <a:gd name="connsiteX13" fmla="*/ 417879 w 4457700"/>
              <a:gd name="connsiteY13" fmla="*/ 6675387 h 6858000"/>
              <a:gd name="connsiteX14" fmla="*/ 11863 w 4457700"/>
              <a:gd name="connsiteY14" fmla="*/ 663922 h 6858000"/>
              <a:gd name="connsiteX15" fmla="*/ 1799 w 4457700"/>
              <a:gd name="connsiteY15" fmla="*/ 148424 h 6858000"/>
              <a:gd name="connsiteX16" fmla="*/ 0 w 4457700"/>
              <a:gd name="connsiteY16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57700" h="6858000">
                <a:moveTo>
                  <a:pt x="308964" y="0"/>
                </a:moveTo>
                <a:lnTo>
                  <a:pt x="441557" y="0"/>
                </a:lnTo>
                <a:lnTo>
                  <a:pt x="471164" y="0"/>
                </a:lnTo>
                <a:lnTo>
                  <a:pt x="559169" y="0"/>
                </a:lnTo>
                <a:lnTo>
                  <a:pt x="731520" y="0"/>
                </a:lnTo>
                <a:lnTo>
                  <a:pt x="809096" y="0"/>
                </a:lnTo>
                <a:lnTo>
                  <a:pt x="4457700" y="0"/>
                </a:lnTo>
                <a:lnTo>
                  <a:pt x="4457700" y="6857993"/>
                </a:lnTo>
                <a:lnTo>
                  <a:pt x="809096" y="6857993"/>
                </a:lnTo>
                <a:lnTo>
                  <a:pt x="809096" y="6858000"/>
                </a:lnTo>
                <a:lnTo>
                  <a:pt x="441557" y="6858000"/>
                </a:lnTo>
                <a:lnTo>
                  <a:pt x="441557" y="6857997"/>
                </a:lnTo>
                <a:lnTo>
                  <a:pt x="438859" y="6857997"/>
                </a:lnTo>
                <a:lnTo>
                  <a:pt x="417879" y="6675387"/>
                </a:lnTo>
                <a:cubicBezTo>
                  <a:pt x="240021" y="5092860"/>
                  <a:pt x="68820" y="3034593"/>
                  <a:pt x="11863" y="663922"/>
                </a:cubicBezTo>
                <a:cubicBezTo>
                  <a:pt x="8225" y="512836"/>
                  <a:pt x="4627" y="338172"/>
                  <a:pt x="1799" y="148424"/>
                </a:cubicBez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2" name="Picture 2">
            <a:extLst>
              <a:ext uri="{FF2B5EF4-FFF2-40B4-BE49-F238E27FC236}">
                <a16:creationId xmlns:a16="http://schemas.microsoft.com/office/drawing/2014/main" id="{5A3FB1D6-1A8A-458C-9C0B-5B7B31EEC15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71" y="203044"/>
            <a:ext cx="11889018" cy="6562800"/>
          </a:xfrm>
          <a:prstGeom prst="rect">
            <a:avLst/>
          </a:prstGeom>
        </p:spPr>
      </p:pic>
      <p:cxnSp>
        <p:nvCxnSpPr>
          <p:cNvPr id="153" name="Straight Connector 127">
            <a:extLst>
              <a:ext uri="{FF2B5EF4-FFF2-40B4-BE49-F238E27FC236}">
                <a16:creationId xmlns:a16="http://schemas.microsoft.com/office/drawing/2014/main" id="{C6BA308F-E9C2-4491-8CAA-CA692AB5349D}"/>
              </a:ext>
            </a:extLst>
          </p:cNvPr>
          <p:cNvCxnSpPr>
            <a:cxnSpLocks/>
          </p:cNvCxnSpPr>
          <p:nvPr/>
        </p:nvCxnSpPr>
        <p:spPr>
          <a:xfrm flipV="1">
            <a:off x="1230079" y="1674246"/>
            <a:ext cx="2243108" cy="1294561"/>
          </a:xfrm>
          <a:prstGeom prst="line">
            <a:avLst/>
          </a:prstGeom>
          <a:solidFill>
            <a:srgbClr val="CCECFF">
              <a:alpha val="49804"/>
            </a:srgbClr>
          </a:solidFill>
          <a:ln w="9525" cap="rnd">
            <a:solidFill>
              <a:srgbClr val="002E5D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sp>
        <p:nvSpPr>
          <p:cNvPr id="154" name="TextBox 126">
            <a:extLst>
              <a:ext uri="{FF2B5EF4-FFF2-40B4-BE49-F238E27FC236}">
                <a16:creationId xmlns:a16="http://schemas.microsoft.com/office/drawing/2014/main" id="{BEB44B39-EDC0-4867-9EAE-1E31682C1982}"/>
              </a:ext>
            </a:extLst>
          </p:cNvPr>
          <p:cNvSpPr txBox="1"/>
          <p:nvPr/>
        </p:nvSpPr>
        <p:spPr>
          <a:xfrm>
            <a:off x="2679132" y="1354084"/>
            <a:ext cx="1588109" cy="39162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lIns="72000" tIns="72000" rIns="72000" bIns="72000" rtlCol="0" anchor="ctr">
            <a:spAutoFit/>
          </a:bodyPr>
          <a:lstStyle>
            <a:defPPr>
              <a:defRPr lang="fr-FR"/>
            </a:defPPr>
            <a:lvl1pPr algn="ctr">
              <a:defRPr sz="800" b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>
                <a:solidFill>
                  <a:srgbClr val="002E5D"/>
                </a:solidFill>
              </a:rPr>
              <a:t>Feed-In management of renewables</a:t>
            </a:r>
          </a:p>
        </p:txBody>
      </p:sp>
      <p:sp>
        <p:nvSpPr>
          <p:cNvPr id="157" name="Forme libre : forme 3">
            <a:extLst>
              <a:ext uri="{FF2B5EF4-FFF2-40B4-BE49-F238E27FC236}">
                <a16:creationId xmlns:a16="http://schemas.microsoft.com/office/drawing/2014/main" id="{7F5A86CF-392F-4E0F-A97E-1B86B03B110B}"/>
              </a:ext>
            </a:extLst>
          </p:cNvPr>
          <p:cNvSpPr/>
          <p:nvPr/>
        </p:nvSpPr>
        <p:spPr>
          <a:xfrm>
            <a:off x="4718884" y="1527552"/>
            <a:ext cx="1402199" cy="853697"/>
          </a:xfrm>
          <a:custGeom>
            <a:avLst/>
            <a:gdLst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3261946 w 5372100"/>
              <a:gd name="connsiteY4" fmla="*/ 3138854 h 3138854"/>
              <a:gd name="connsiteX5" fmla="*/ 0 w 5372100"/>
              <a:gd name="connsiteY5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1208480 w 5372100"/>
              <a:gd name="connsiteY4" fmla="*/ 2157917 h 3138854"/>
              <a:gd name="connsiteX5" fmla="*/ 0 w 5372100"/>
              <a:gd name="connsiteY5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2123294 w 5372100"/>
              <a:gd name="connsiteY4" fmla="*/ 1450730 h 3138854"/>
              <a:gd name="connsiteX5" fmla="*/ 0 w 5372100"/>
              <a:gd name="connsiteY5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2123294 w 5372100"/>
              <a:gd name="connsiteY4" fmla="*/ 1450730 h 3138854"/>
              <a:gd name="connsiteX5" fmla="*/ 953742 w 5372100"/>
              <a:gd name="connsiteY5" fmla="*/ 1359480 h 3138854"/>
              <a:gd name="connsiteX6" fmla="*/ 0 w 5372100"/>
              <a:gd name="connsiteY6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2123294 w 5372100"/>
              <a:gd name="connsiteY4" fmla="*/ 1450730 h 3138854"/>
              <a:gd name="connsiteX5" fmla="*/ 1216509 w 5372100"/>
              <a:gd name="connsiteY5" fmla="*/ 2112292 h 3138854"/>
              <a:gd name="connsiteX6" fmla="*/ 0 w 5372100"/>
              <a:gd name="connsiteY6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2123294 w 5372100"/>
              <a:gd name="connsiteY4" fmla="*/ 1450730 h 3138854"/>
              <a:gd name="connsiteX5" fmla="*/ 1138653 w 5372100"/>
              <a:gd name="connsiteY5" fmla="*/ 2089480 h 3138854"/>
              <a:gd name="connsiteX6" fmla="*/ 0 w 5372100"/>
              <a:gd name="connsiteY6" fmla="*/ 1266092 h 3138854"/>
              <a:gd name="connsiteX0" fmla="*/ 0 w 5372100"/>
              <a:gd name="connsiteY0" fmla="*/ 1266092 h 2169322"/>
              <a:gd name="connsiteX1" fmla="*/ 2180492 w 5372100"/>
              <a:gd name="connsiteY1" fmla="*/ 0 h 2169322"/>
              <a:gd name="connsiteX2" fmla="*/ 5372100 w 5372100"/>
              <a:gd name="connsiteY2" fmla="*/ 1820007 h 2169322"/>
              <a:gd name="connsiteX3" fmla="*/ 3077039 w 5372100"/>
              <a:gd name="connsiteY3" fmla="*/ 2169322 h 2169322"/>
              <a:gd name="connsiteX4" fmla="*/ 2123294 w 5372100"/>
              <a:gd name="connsiteY4" fmla="*/ 1450730 h 2169322"/>
              <a:gd name="connsiteX5" fmla="*/ 1138653 w 5372100"/>
              <a:gd name="connsiteY5" fmla="*/ 2089480 h 2169322"/>
              <a:gd name="connsiteX6" fmla="*/ 0 w 5372100"/>
              <a:gd name="connsiteY6" fmla="*/ 1266092 h 2169322"/>
              <a:gd name="connsiteX0" fmla="*/ 0 w 4097200"/>
              <a:gd name="connsiteY0" fmla="*/ 1266092 h 2169322"/>
              <a:gd name="connsiteX1" fmla="*/ 2180492 w 4097200"/>
              <a:gd name="connsiteY1" fmla="*/ 0 h 2169322"/>
              <a:gd name="connsiteX2" fmla="*/ 4097200 w 4097200"/>
              <a:gd name="connsiteY2" fmla="*/ 1409383 h 2169322"/>
              <a:gd name="connsiteX3" fmla="*/ 3077039 w 4097200"/>
              <a:gd name="connsiteY3" fmla="*/ 2169322 h 2169322"/>
              <a:gd name="connsiteX4" fmla="*/ 2123294 w 4097200"/>
              <a:gd name="connsiteY4" fmla="*/ 1450730 h 2169322"/>
              <a:gd name="connsiteX5" fmla="*/ 1138653 w 4097200"/>
              <a:gd name="connsiteY5" fmla="*/ 2089480 h 2169322"/>
              <a:gd name="connsiteX6" fmla="*/ 0 w 4097200"/>
              <a:gd name="connsiteY6" fmla="*/ 1266092 h 2169322"/>
              <a:gd name="connsiteX0" fmla="*/ 0 w 4097200"/>
              <a:gd name="connsiteY0" fmla="*/ 1311717 h 2214947"/>
              <a:gd name="connsiteX1" fmla="*/ 1985850 w 4097200"/>
              <a:gd name="connsiteY1" fmla="*/ 0 h 2214947"/>
              <a:gd name="connsiteX2" fmla="*/ 4097200 w 4097200"/>
              <a:gd name="connsiteY2" fmla="*/ 1455008 h 2214947"/>
              <a:gd name="connsiteX3" fmla="*/ 3077039 w 4097200"/>
              <a:gd name="connsiteY3" fmla="*/ 2214947 h 2214947"/>
              <a:gd name="connsiteX4" fmla="*/ 2123294 w 4097200"/>
              <a:gd name="connsiteY4" fmla="*/ 1496355 h 2214947"/>
              <a:gd name="connsiteX5" fmla="*/ 1138653 w 4097200"/>
              <a:gd name="connsiteY5" fmla="*/ 2135105 h 2214947"/>
              <a:gd name="connsiteX6" fmla="*/ 0 w 4097200"/>
              <a:gd name="connsiteY6" fmla="*/ 1311717 h 2214947"/>
              <a:gd name="connsiteX0" fmla="*/ 0 w 4097200"/>
              <a:gd name="connsiteY0" fmla="*/ 1311717 h 2214947"/>
              <a:gd name="connsiteX1" fmla="*/ 1985850 w 4097200"/>
              <a:gd name="connsiteY1" fmla="*/ 0 h 2214947"/>
              <a:gd name="connsiteX2" fmla="*/ 4097200 w 4097200"/>
              <a:gd name="connsiteY2" fmla="*/ 1455008 h 2214947"/>
              <a:gd name="connsiteX3" fmla="*/ 3077039 w 4097200"/>
              <a:gd name="connsiteY3" fmla="*/ 2214947 h 2214947"/>
              <a:gd name="connsiteX4" fmla="*/ 2123294 w 4097200"/>
              <a:gd name="connsiteY4" fmla="*/ 1496355 h 2214947"/>
              <a:gd name="connsiteX5" fmla="*/ 0 w 4097200"/>
              <a:gd name="connsiteY5" fmla="*/ 1311717 h 2214947"/>
              <a:gd name="connsiteX0" fmla="*/ 137444 w 2111350"/>
              <a:gd name="connsiteY0" fmla="*/ 1496355 h 2214947"/>
              <a:gd name="connsiteX1" fmla="*/ 0 w 2111350"/>
              <a:gd name="connsiteY1" fmla="*/ 0 h 2214947"/>
              <a:gd name="connsiteX2" fmla="*/ 2111350 w 2111350"/>
              <a:gd name="connsiteY2" fmla="*/ 1455008 h 2214947"/>
              <a:gd name="connsiteX3" fmla="*/ 1091189 w 2111350"/>
              <a:gd name="connsiteY3" fmla="*/ 2214947 h 2214947"/>
              <a:gd name="connsiteX4" fmla="*/ 137444 w 2111350"/>
              <a:gd name="connsiteY4" fmla="*/ 1496355 h 2214947"/>
              <a:gd name="connsiteX0" fmla="*/ 0 w 3011992"/>
              <a:gd name="connsiteY0" fmla="*/ 637085 h 2214947"/>
              <a:gd name="connsiteX1" fmla="*/ 900642 w 3011992"/>
              <a:gd name="connsiteY1" fmla="*/ 0 h 2214947"/>
              <a:gd name="connsiteX2" fmla="*/ 3011992 w 3011992"/>
              <a:gd name="connsiteY2" fmla="*/ 1455008 h 2214947"/>
              <a:gd name="connsiteX3" fmla="*/ 1991831 w 3011992"/>
              <a:gd name="connsiteY3" fmla="*/ 2214947 h 2214947"/>
              <a:gd name="connsiteX4" fmla="*/ 0 w 3011992"/>
              <a:gd name="connsiteY4" fmla="*/ 637085 h 2214947"/>
              <a:gd name="connsiteX0" fmla="*/ 0 w 3011992"/>
              <a:gd name="connsiteY0" fmla="*/ 637085 h 2123697"/>
              <a:gd name="connsiteX1" fmla="*/ 900642 w 3011992"/>
              <a:gd name="connsiteY1" fmla="*/ 0 h 2123697"/>
              <a:gd name="connsiteX2" fmla="*/ 3011992 w 3011992"/>
              <a:gd name="connsiteY2" fmla="*/ 1455008 h 2123697"/>
              <a:gd name="connsiteX3" fmla="*/ 2095639 w 3011992"/>
              <a:gd name="connsiteY3" fmla="*/ 2123697 h 2123697"/>
              <a:gd name="connsiteX4" fmla="*/ 0 w 3011992"/>
              <a:gd name="connsiteY4" fmla="*/ 637085 h 2123697"/>
              <a:gd name="connsiteX0" fmla="*/ 0 w 2966576"/>
              <a:gd name="connsiteY0" fmla="*/ 591460 h 2123697"/>
              <a:gd name="connsiteX1" fmla="*/ 855226 w 2966576"/>
              <a:gd name="connsiteY1" fmla="*/ 0 h 2123697"/>
              <a:gd name="connsiteX2" fmla="*/ 2966576 w 2966576"/>
              <a:gd name="connsiteY2" fmla="*/ 1455008 h 2123697"/>
              <a:gd name="connsiteX3" fmla="*/ 2050223 w 2966576"/>
              <a:gd name="connsiteY3" fmla="*/ 2123697 h 2123697"/>
              <a:gd name="connsiteX4" fmla="*/ 0 w 2966576"/>
              <a:gd name="connsiteY4" fmla="*/ 591460 h 2123697"/>
              <a:gd name="connsiteX0" fmla="*/ 0 w 2979552"/>
              <a:gd name="connsiteY0" fmla="*/ 614272 h 2123697"/>
              <a:gd name="connsiteX1" fmla="*/ 868202 w 2979552"/>
              <a:gd name="connsiteY1" fmla="*/ 0 h 2123697"/>
              <a:gd name="connsiteX2" fmla="*/ 2979552 w 2979552"/>
              <a:gd name="connsiteY2" fmla="*/ 1455008 h 2123697"/>
              <a:gd name="connsiteX3" fmla="*/ 2063199 w 2979552"/>
              <a:gd name="connsiteY3" fmla="*/ 2123697 h 2123697"/>
              <a:gd name="connsiteX4" fmla="*/ 0 w 2979552"/>
              <a:gd name="connsiteY4" fmla="*/ 614272 h 2123697"/>
              <a:gd name="connsiteX0" fmla="*/ 0 w 2865362"/>
              <a:gd name="connsiteY0" fmla="*/ 614272 h 2123697"/>
              <a:gd name="connsiteX1" fmla="*/ 868202 w 2865362"/>
              <a:gd name="connsiteY1" fmla="*/ 0 h 2123697"/>
              <a:gd name="connsiteX2" fmla="*/ 2865362 w 2865362"/>
              <a:gd name="connsiteY2" fmla="*/ 1552341 h 2123697"/>
              <a:gd name="connsiteX3" fmla="*/ 2063199 w 2865362"/>
              <a:gd name="connsiteY3" fmla="*/ 2123697 h 2123697"/>
              <a:gd name="connsiteX4" fmla="*/ 0 w 2865362"/>
              <a:gd name="connsiteY4" fmla="*/ 614272 h 2123697"/>
              <a:gd name="connsiteX0" fmla="*/ 0 w 2865362"/>
              <a:gd name="connsiteY0" fmla="*/ 535189 h 2044614"/>
              <a:gd name="connsiteX1" fmla="*/ 759203 w 2865362"/>
              <a:gd name="connsiteY1" fmla="*/ 0 h 2044614"/>
              <a:gd name="connsiteX2" fmla="*/ 2865362 w 2865362"/>
              <a:gd name="connsiteY2" fmla="*/ 1473258 h 2044614"/>
              <a:gd name="connsiteX3" fmla="*/ 2063199 w 2865362"/>
              <a:gd name="connsiteY3" fmla="*/ 2044614 h 2044614"/>
              <a:gd name="connsiteX4" fmla="*/ 0 w 2865362"/>
              <a:gd name="connsiteY4" fmla="*/ 535189 h 204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5362" h="2044614">
                <a:moveTo>
                  <a:pt x="0" y="535189"/>
                </a:moveTo>
                <a:lnTo>
                  <a:pt x="759203" y="0"/>
                </a:lnTo>
                <a:lnTo>
                  <a:pt x="2865362" y="1473258"/>
                </a:lnTo>
                <a:lnTo>
                  <a:pt x="2063199" y="2044614"/>
                </a:lnTo>
                <a:lnTo>
                  <a:pt x="0" y="535189"/>
                </a:lnTo>
                <a:close/>
              </a:path>
            </a:pathLst>
          </a:cu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Forme libre : forme 3">
            <a:extLst>
              <a:ext uri="{FF2B5EF4-FFF2-40B4-BE49-F238E27FC236}">
                <a16:creationId xmlns:a16="http://schemas.microsoft.com/office/drawing/2014/main" id="{3D0BEA8B-2BE1-4AC0-AD08-F30B898C9813}"/>
              </a:ext>
            </a:extLst>
          </p:cNvPr>
          <p:cNvSpPr/>
          <p:nvPr/>
        </p:nvSpPr>
        <p:spPr>
          <a:xfrm>
            <a:off x="3360711" y="2185094"/>
            <a:ext cx="1051745" cy="608112"/>
          </a:xfrm>
          <a:custGeom>
            <a:avLst/>
            <a:gdLst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3261946 w 5372100"/>
              <a:gd name="connsiteY4" fmla="*/ 3138854 h 3138854"/>
              <a:gd name="connsiteX5" fmla="*/ 0 w 5372100"/>
              <a:gd name="connsiteY5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1208480 w 5372100"/>
              <a:gd name="connsiteY4" fmla="*/ 2157917 h 3138854"/>
              <a:gd name="connsiteX5" fmla="*/ 0 w 5372100"/>
              <a:gd name="connsiteY5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2123294 w 5372100"/>
              <a:gd name="connsiteY4" fmla="*/ 1450730 h 3138854"/>
              <a:gd name="connsiteX5" fmla="*/ 0 w 5372100"/>
              <a:gd name="connsiteY5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2123294 w 5372100"/>
              <a:gd name="connsiteY4" fmla="*/ 1450730 h 3138854"/>
              <a:gd name="connsiteX5" fmla="*/ 953742 w 5372100"/>
              <a:gd name="connsiteY5" fmla="*/ 1359480 h 3138854"/>
              <a:gd name="connsiteX6" fmla="*/ 0 w 5372100"/>
              <a:gd name="connsiteY6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2123294 w 5372100"/>
              <a:gd name="connsiteY4" fmla="*/ 1450730 h 3138854"/>
              <a:gd name="connsiteX5" fmla="*/ 1216509 w 5372100"/>
              <a:gd name="connsiteY5" fmla="*/ 2112292 h 3138854"/>
              <a:gd name="connsiteX6" fmla="*/ 0 w 5372100"/>
              <a:gd name="connsiteY6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2123294 w 5372100"/>
              <a:gd name="connsiteY4" fmla="*/ 1450730 h 3138854"/>
              <a:gd name="connsiteX5" fmla="*/ 1138653 w 5372100"/>
              <a:gd name="connsiteY5" fmla="*/ 2089480 h 3138854"/>
              <a:gd name="connsiteX6" fmla="*/ 0 w 5372100"/>
              <a:gd name="connsiteY6" fmla="*/ 1266092 h 3138854"/>
              <a:gd name="connsiteX0" fmla="*/ 0 w 5372100"/>
              <a:gd name="connsiteY0" fmla="*/ 1266092 h 2169322"/>
              <a:gd name="connsiteX1" fmla="*/ 2180492 w 5372100"/>
              <a:gd name="connsiteY1" fmla="*/ 0 h 2169322"/>
              <a:gd name="connsiteX2" fmla="*/ 5372100 w 5372100"/>
              <a:gd name="connsiteY2" fmla="*/ 1820007 h 2169322"/>
              <a:gd name="connsiteX3" fmla="*/ 3077039 w 5372100"/>
              <a:gd name="connsiteY3" fmla="*/ 2169322 h 2169322"/>
              <a:gd name="connsiteX4" fmla="*/ 2123294 w 5372100"/>
              <a:gd name="connsiteY4" fmla="*/ 1450730 h 2169322"/>
              <a:gd name="connsiteX5" fmla="*/ 1138653 w 5372100"/>
              <a:gd name="connsiteY5" fmla="*/ 2089480 h 2169322"/>
              <a:gd name="connsiteX6" fmla="*/ 0 w 5372100"/>
              <a:gd name="connsiteY6" fmla="*/ 1266092 h 2169322"/>
              <a:gd name="connsiteX0" fmla="*/ 0 w 4097200"/>
              <a:gd name="connsiteY0" fmla="*/ 1266092 h 2169322"/>
              <a:gd name="connsiteX1" fmla="*/ 2180492 w 4097200"/>
              <a:gd name="connsiteY1" fmla="*/ 0 h 2169322"/>
              <a:gd name="connsiteX2" fmla="*/ 4097200 w 4097200"/>
              <a:gd name="connsiteY2" fmla="*/ 1409383 h 2169322"/>
              <a:gd name="connsiteX3" fmla="*/ 3077039 w 4097200"/>
              <a:gd name="connsiteY3" fmla="*/ 2169322 h 2169322"/>
              <a:gd name="connsiteX4" fmla="*/ 2123294 w 4097200"/>
              <a:gd name="connsiteY4" fmla="*/ 1450730 h 2169322"/>
              <a:gd name="connsiteX5" fmla="*/ 1138653 w 4097200"/>
              <a:gd name="connsiteY5" fmla="*/ 2089480 h 2169322"/>
              <a:gd name="connsiteX6" fmla="*/ 0 w 4097200"/>
              <a:gd name="connsiteY6" fmla="*/ 1266092 h 2169322"/>
              <a:gd name="connsiteX0" fmla="*/ 0 w 4097200"/>
              <a:gd name="connsiteY0" fmla="*/ 1311717 h 2214947"/>
              <a:gd name="connsiteX1" fmla="*/ 1985850 w 4097200"/>
              <a:gd name="connsiteY1" fmla="*/ 0 h 2214947"/>
              <a:gd name="connsiteX2" fmla="*/ 4097200 w 4097200"/>
              <a:gd name="connsiteY2" fmla="*/ 1455008 h 2214947"/>
              <a:gd name="connsiteX3" fmla="*/ 3077039 w 4097200"/>
              <a:gd name="connsiteY3" fmla="*/ 2214947 h 2214947"/>
              <a:gd name="connsiteX4" fmla="*/ 2123294 w 4097200"/>
              <a:gd name="connsiteY4" fmla="*/ 1496355 h 2214947"/>
              <a:gd name="connsiteX5" fmla="*/ 1138653 w 4097200"/>
              <a:gd name="connsiteY5" fmla="*/ 2135105 h 2214947"/>
              <a:gd name="connsiteX6" fmla="*/ 0 w 4097200"/>
              <a:gd name="connsiteY6" fmla="*/ 1311717 h 2214947"/>
              <a:gd name="connsiteX0" fmla="*/ 0 w 4097200"/>
              <a:gd name="connsiteY0" fmla="*/ 1311717 h 2214947"/>
              <a:gd name="connsiteX1" fmla="*/ 1985850 w 4097200"/>
              <a:gd name="connsiteY1" fmla="*/ 0 h 2214947"/>
              <a:gd name="connsiteX2" fmla="*/ 4097200 w 4097200"/>
              <a:gd name="connsiteY2" fmla="*/ 1455008 h 2214947"/>
              <a:gd name="connsiteX3" fmla="*/ 3077039 w 4097200"/>
              <a:gd name="connsiteY3" fmla="*/ 2214947 h 2214947"/>
              <a:gd name="connsiteX4" fmla="*/ 2123294 w 4097200"/>
              <a:gd name="connsiteY4" fmla="*/ 1496355 h 2214947"/>
              <a:gd name="connsiteX5" fmla="*/ 0 w 4097200"/>
              <a:gd name="connsiteY5" fmla="*/ 1311717 h 2214947"/>
              <a:gd name="connsiteX0" fmla="*/ 137444 w 2111350"/>
              <a:gd name="connsiteY0" fmla="*/ 1496355 h 2214947"/>
              <a:gd name="connsiteX1" fmla="*/ 0 w 2111350"/>
              <a:gd name="connsiteY1" fmla="*/ 0 h 2214947"/>
              <a:gd name="connsiteX2" fmla="*/ 2111350 w 2111350"/>
              <a:gd name="connsiteY2" fmla="*/ 1455008 h 2214947"/>
              <a:gd name="connsiteX3" fmla="*/ 1091189 w 2111350"/>
              <a:gd name="connsiteY3" fmla="*/ 2214947 h 2214947"/>
              <a:gd name="connsiteX4" fmla="*/ 137444 w 2111350"/>
              <a:gd name="connsiteY4" fmla="*/ 1496355 h 2214947"/>
              <a:gd name="connsiteX0" fmla="*/ 0 w 3011992"/>
              <a:gd name="connsiteY0" fmla="*/ 637085 h 2214947"/>
              <a:gd name="connsiteX1" fmla="*/ 900642 w 3011992"/>
              <a:gd name="connsiteY1" fmla="*/ 0 h 2214947"/>
              <a:gd name="connsiteX2" fmla="*/ 3011992 w 3011992"/>
              <a:gd name="connsiteY2" fmla="*/ 1455008 h 2214947"/>
              <a:gd name="connsiteX3" fmla="*/ 1991831 w 3011992"/>
              <a:gd name="connsiteY3" fmla="*/ 2214947 h 2214947"/>
              <a:gd name="connsiteX4" fmla="*/ 0 w 3011992"/>
              <a:gd name="connsiteY4" fmla="*/ 637085 h 2214947"/>
              <a:gd name="connsiteX0" fmla="*/ 0 w 3011992"/>
              <a:gd name="connsiteY0" fmla="*/ 637085 h 2123697"/>
              <a:gd name="connsiteX1" fmla="*/ 900642 w 3011992"/>
              <a:gd name="connsiteY1" fmla="*/ 0 h 2123697"/>
              <a:gd name="connsiteX2" fmla="*/ 3011992 w 3011992"/>
              <a:gd name="connsiteY2" fmla="*/ 1455008 h 2123697"/>
              <a:gd name="connsiteX3" fmla="*/ 2095639 w 3011992"/>
              <a:gd name="connsiteY3" fmla="*/ 2123697 h 2123697"/>
              <a:gd name="connsiteX4" fmla="*/ 0 w 3011992"/>
              <a:gd name="connsiteY4" fmla="*/ 637085 h 2123697"/>
              <a:gd name="connsiteX0" fmla="*/ 0 w 2966576"/>
              <a:gd name="connsiteY0" fmla="*/ 591460 h 2123697"/>
              <a:gd name="connsiteX1" fmla="*/ 855226 w 2966576"/>
              <a:gd name="connsiteY1" fmla="*/ 0 h 2123697"/>
              <a:gd name="connsiteX2" fmla="*/ 2966576 w 2966576"/>
              <a:gd name="connsiteY2" fmla="*/ 1455008 h 2123697"/>
              <a:gd name="connsiteX3" fmla="*/ 2050223 w 2966576"/>
              <a:gd name="connsiteY3" fmla="*/ 2123697 h 2123697"/>
              <a:gd name="connsiteX4" fmla="*/ 0 w 2966576"/>
              <a:gd name="connsiteY4" fmla="*/ 591460 h 2123697"/>
              <a:gd name="connsiteX0" fmla="*/ 0 w 2979552"/>
              <a:gd name="connsiteY0" fmla="*/ 614272 h 2123697"/>
              <a:gd name="connsiteX1" fmla="*/ 868202 w 2979552"/>
              <a:gd name="connsiteY1" fmla="*/ 0 h 2123697"/>
              <a:gd name="connsiteX2" fmla="*/ 2979552 w 2979552"/>
              <a:gd name="connsiteY2" fmla="*/ 1455008 h 2123697"/>
              <a:gd name="connsiteX3" fmla="*/ 2063199 w 2979552"/>
              <a:gd name="connsiteY3" fmla="*/ 2123697 h 2123697"/>
              <a:gd name="connsiteX4" fmla="*/ 0 w 2979552"/>
              <a:gd name="connsiteY4" fmla="*/ 614272 h 2123697"/>
              <a:gd name="connsiteX0" fmla="*/ 0 w 3039947"/>
              <a:gd name="connsiteY0" fmla="*/ 871324 h 2123697"/>
              <a:gd name="connsiteX1" fmla="*/ 928597 w 3039947"/>
              <a:gd name="connsiteY1" fmla="*/ 0 h 2123697"/>
              <a:gd name="connsiteX2" fmla="*/ 3039947 w 3039947"/>
              <a:gd name="connsiteY2" fmla="*/ 1455008 h 2123697"/>
              <a:gd name="connsiteX3" fmla="*/ 2123594 w 3039947"/>
              <a:gd name="connsiteY3" fmla="*/ 2123697 h 2123697"/>
              <a:gd name="connsiteX4" fmla="*/ 0 w 3039947"/>
              <a:gd name="connsiteY4" fmla="*/ 871324 h 2123697"/>
              <a:gd name="connsiteX0" fmla="*/ 0 w 3039947"/>
              <a:gd name="connsiteY0" fmla="*/ 1176572 h 2428945"/>
              <a:gd name="connsiteX1" fmla="*/ 1834515 w 3039947"/>
              <a:gd name="connsiteY1" fmla="*/ 0 h 2428945"/>
              <a:gd name="connsiteX2" fmla="*/ 3039947 w 3039947"/>
              <a:gd name="connsiteY2" fmla="*/ 1760256 h 2428945"/>
              <a:gd name="connsiteX3" fmla="*/ 2123594 w 3039947"/>
              <a:gd name="connsiteY3" fmla="*/ 2428945 h 2428945"/>
              <a:gd name="connsiteX4" fmla="*/ 0 w 3039947"/>
              <a:gd name="connsiteY4" fmla="*/ 1176572 h 2428945"/>
              <a:gd name="connsiteX0" fmla="*/ 0 w 3855274"/>
              <a:gd name="connsiteY0" fmla="*/ 1176572 h 2428945"/>
              <a:gd name="connsiteX1" fmla="*/ 1834515 w 3855274"/>
              <a:gd name="connsiteY1" fmla="*/ 0 h 2428945"/>
              <a:gd name="connsiteX2" fmla="*/ 3855274 w 3855274"/>
              <a:gd name="connsiteY2" fmla="*/ 1278284 h 2428945"/>
              <a:gd name="connsiteX3" fmla="*/ 2123594 w 3855274"/>
              <a:gd name="connsiteY3" fmla="*/ 2428945 h 2428945"/>
              <a:gd name="connsiteX4" fmla="*/ 0 w 3855274"/>
              <a:gd name="connsiteY4" fmla="*/ 1176572 h 2428945"/>
              <a:gd name="connsiteX0" fmla="*/ 0 w 3855274"/>
              <a:gd name="connsiteY0" fmla="*/ 1176572 h 2204024"/>
              <a:gd name="connsiteX1" fmla="*/ 1834515 w 3855274"/>
              <a:gd name="connsiteY1" fmla="*/ 0 h 2204024"/>
              <a:gd name="connsiteX2" fmla="*/ 3855274 w 3855274"/>
              <a:gd name="connsiteY2" fmla="*/ 1278284 h 2204024"/>
              <a:gd name="connsiteX3" fmla="*/ 1791424 w 3855274"/>
              <a:gd name="connsiteY3" fmla="*/ 2204024 h 2204024"/>
              <a:gd name="connsiteX4" fmla="*/ 0 w 3855274"/>
              <a:gd name="connsiteY4" fmla="*/ 1176572 h 2204024"/>
              <a:gd name="connsiteX0" fmla="*/ 0 w 3334368"/>
              <a:gd name="connsiteY0" fmla="*/ 1176572 h 2204024"/>
              <a:gd name="connsiteX1" fmla="*/ 1834515 w 3334368"/>
              <a:gd name="connsiteY1" fmla="*/ 0 h 2204024"/>
              <a:gd name="connsiteX2" fmla="*/ 3334368 w 3334368"/>
              <a:gd name="connsiteY2" fmla="*/ 932868 h 2204024"/>
              <a:gd name="connsiteX3" fmla="*/ 1791424 w 3334368"/>
              <a:gd name="connsiteY3" fmla="*/ 2204024 h 2204024"/>
              <a:gd name="connsiteX4" fmla="*/ 0 w 3334368"/>
              <a:gd name="connsiteY4" fmla="*/ 1176572 h 2204024"/>
              <a:gd name="connsiteX0" fmla="*/ 0 w 3334368"/>
              <a:gd name="connsiteY0" fmla="*/ 1176572 h 2115665"/>
              <a:gd name="connsiteX1" fmla="*/ 1834515 w 3334368"/>
              <a:gd name="connsiteY1" fmla="*/ 0 h 2115665"/>
              <a:gd name="connsiteX2" fmla="*/ 3334368 w 3334368"/>
              <a:gd name="connsiteY2" fmla="*/ 932868 h 2115665"/>
              <a:gd name="connsiteX3" fmla="*/ 1610240 w 3334368"/>
              <a:gd name="connsiteY3" fmla="*/ 2115665 h 2115665"/>
              <a:gd name="connsiteX4" fmla="*/ 0 w 3334368"/>
              <a:gd name="connsiteY4" fmla="*/ 1176572 h 2115665"/>
              <a:gd name="connsiteX0" fmla="*/ 0 w 3334368"/>
              <a:gd name="connsiteY0" fmla="*/ 1176572 h 2043370"/>
              <a:gd name="connsiteX1" fmla="*/ 1834515 w 3334368"/>
              <a:gd name="connsiteY1" fmla="*/ 0 h 2043370"/>
              <a:gd name="connsiteX2" fmla="*/ 3334368 w 3334368"/>
              <a:gd name="connsiteY2" fmla="*/ 932868 h 2043370"/>
              <a:gd name="connsiteX3" fmla="*/ 1504548 w 3334368"/>
              <a:gd name="connsiteY3" fmla="*/ 2043370 h 2043370"/>
              <a:gd name="connsiteX4" fmla="*/ 0 w 3334368"/>
              <a:gd name="connsiteY4" fmla="*/ 1176572 h 2043370"/>
              <a:gd name="connsiteX0" fmla="*/ 0 w 3334368"/>
              <a:gd name="connsiteY0" fmla="*/ 1176572 h 2051402"/>
              <a:gd name="connsiteX1" fmla="*/ 1834515 w 3334368"/>
              <a:gd name="connsiteY1" fmla="*/ 0 h 2051402"/>
              <a:gd name="connsiteX2" fmla="*/ 3334368 w 3334368"/>
              <a:gd name="connsiteY2" fmla="*/ 932868 h 2051402"/>
              <a:gd name="connsiteX3" fmla="*/ 1549846 w 3334368"/>
              <a:gd name="connsiteY3" fmla="*/ 2051402 h 2051402"/>
              <a:gd name="connsiteX4" fmla="*/ 0 w 3334368"/>
              <a:gd name="connsiteY4" fmla="*/ 1176572 h 205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4368" h="2051402">
                <a:moveTo>
                  <a:pt x="0" y="1176572"/>
                </a:moveTo>
                <a:lnTo>
                  <a:pt x="1834515" y="0"/>
                </a:lnTo>
                <a:lnTo>
                  <a:pt x="3334368" y="932868"/>
                </a:lnTo>
                <a:lnTo>
                  <a:pt x="1549846" y="2051402"/>
                </a:lnTo>
                <a:lnTo>
                  <a:pt x="0" y="1176572"/>
                </a:lnTo>
                <a:close/>
              </a:path>
            </a:pathLst>
          </a:cu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Forme libre : forme 3">
            <a:extLst>
              <a:ext uri="{FF2B5EF4-FFF2-40B4-BE49-F238E27FC236}">
                <a16:creationId xmlns:a16="http://schemas.microsoft.com/office/drawing/2014/main" id="{5490F420-F5D4-4B3E-820C-D05B8C494854}"/>
              </a:ext>
            </a:extLst>
          </p:cNvPr>
          <p:cNvSpPr/>
          <p:nvPr/>
        </p:nvSpPr>
        <p:spPr>
          <a:xfrm>
            <a:off x="2429642" y="2601813"/>
            <a:ext cx="1299395" cy="867669"/>
          </a:xfrm>
          <a:custGeom>
            <a:avLst/>
            <a:gdLst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3261946 w 5372100"/>
              <a:gd name="connsiteY4" fmla="*/ 3138854 h 3138854"/>
              <a:gd name="connsiteX5" fmla="*/ 0 w 5372100"/>
              <a:gd name="connsiteY5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1208480 w 5372100"/>
              <a:gd name="connsiteY4" fmla="*/ 2157917 h 3138854"/>
              <a:gd name="connsiteX5" fmla="*/ 0 w 5372100"/>
              <a:gd name="connsiteY5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2123294 w 5372100"/>
              <a:gd name="connsiteY4" fmla="*/ 1450730 h 3138854"/>
              <a:gd name="connsiteX5" fmla="*/ 0 w 5372100"/>
              <a:gd name="connsiteY5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2123294 w 5372100"/>
              <a:gd name="connsiteY4" fmla="*/ 1450730 h 3138854"/>
              <a:gd name="connsiteX5" fmla="*/ 953742 w 5372100"/>
              <a:gd name="connsiteY5" fmla="*/ 1359480 h 3138854"/>
              <a:gd name="connsiteX6" fmla="*/ 0 w 5372100"/>
              <a:gd name="connsiteY6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2123294 w 5372100"/>
              <a:gd name="connsiteY4" fmla="*/ 1450730 h 3138854"/>
              <a:gd name="connsiteX5" fmla="*/ 1216509 w 5372100"/>
              <a:gd name="connsiteY5" fmla="*/ 2112292 h 3138854"/>
              <a:gd name="connsiteX6" fmla="*/ 0 w 5372100"/>
              <a:gd name="connsiteY6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2123294 w 5372100"/>
              <a:gd name="connsiteY4" fmla="*/ 1450730 h 3138854"/>
              <a:gd name="connsiteX5" fmla="*/ 1138653 w 5372100"/>
              <a:gd name="connsiteY5" fmla="*/ 2089480 h 3138854"/>
              <a:gd name="connsiteX6" fmla="*/ 0 w 5372100"/>
              <a:gd name="connsiteY6" fmla="*/ 1266092 h 3138854"/>
              <a:gd name="connsiteX0" fmla="*/ 0 w 5372100"/>
              <a:gd name="connsiteY0" fmla="*/ 1266092 h 2169322"/>
              <a:gd name="connsiteX1" fmla="*/ 2180492 w 5372100"/>
              <a:gd name="connsiteY1" fmla="*/ 0 h 2169322"/>
              <a:gd name="connsiteX2" fmla="*/ 5372100 w 5372100"/>
              <a:gd name="connsiteY2" fmla="*/ 1820007 h 2169322"/>
              <a:gd name="connsiteX3" fmla="*/ 3077039 w 5372100"/>
              <a:gd name="connsiteY3" fmla="*/ 2169322 h 2169322"/>
              <a:gd name="connsiteX4" fmla="*/ 2123294 w 5372100"/>
              <a:gd name="connsiteY4" fmla="*/ 1450730 h 2169322"/>
              <a:gd name="connsiteX5" fmla="*/ 1138653 w 5372100"/>
              <a:gd name="connsiteY5" fmla="*/ 2089480 h 2169322"/>
              <a:gd name="connsiteX6" fmla="*/ 0 w 5372100"/>
              <a:gd name="connsiteY6" fmla="*/ 1266092 h 2169322"/>
              <a:gd name="connsiteX0" fmla="*/ 0 w 4097200"/>
              <a:gd name="connsiteY0" fmla="*/ 1266092 h 2169322"/>
              <a:gd name="connsiteX1" fmla="*/ 2180492 w 4097200"/>
              <a:gd name="connsiteY1" fmla="*/ 0 h 2169322"/>
              <a:gd name="connsiteX2" fmla="*/ 4097200 w 4097200"/>
              <a:gd name="connsiteY2" fmla="*/ 1409383 h 2169322"/>
              <a:gd name="connsiteX3" fmla="*/ 3077039 w 4097200"/>
              <a:gd name="connsiteY3" fmla="*/ 2169322 h 2169322"/>
              <a:gd name="connsiteX4" fmla="*/ 2123294 w 4097200"/>
              <a:gd name="connsiteY4" fmla="*/ 1450730 h 2169322"/>
              <a:gd name="connsiteX5" fmla="*/ 1138653 w 4097200"/>
              <a:gd name="connsiteY5" fmla="*/ 2089480 h 2169322"/>
              <a:gd name="connsiteX6" fmla="*/ 0 w 4097200"/>
              <a:gd name="connsiteY6" fmla="*/ 1266092 h 2169322"/>
              <a:gd name="connsiteX0" fmla="*/ 0 w 4097200"/>
              <a:gd name="connsiteY0" fmla="*/ 1311717 h 2214947"/>
              <a:gd name="connsiteX1" fmla="*/ 1985850 w 4097200"/>
              <a:gd name="connsiteY1" fmla="*/ 0 h 2214947"/>
              <a:gd name="connsiteX2" fmla="*/ 4097200 w 4097200"/>
              <a:gd name="connsiteY2" fmla="*/ 1455008 h 2214947"/>
              <a:gd name="connsiteX3" fmla="*/ 3077039 w 4097200"/>
              <a:gd name="connsiteY3" fmla="*/ 2214947 h 2214947"/>
              <a:gd name="connsiteX4" fmla="*/ 2123294 w 4097200"/>
              <a:gd name="connsiteY4" fmla="*/ 1496355 h 2214947"/>
              <a:gd name="connsiteX5" fmla="*/ 1138653 w 4097200"/>
              <a:gd name="connsiteY5" fmla="*/ 2135105 h 2214947"/>
              <a:gd name="connsiteX6" fmla="*/ 0 w 4097200"/>
              <a:gd name="connsiteY6" fmla="*/ 1311717 h 2214947"/>
              <a:gd name="connsiteX0" fmla="*/ 0 w 4097200"/>
              <a:gd name="connsiteY0" fmla="*/ 1311717 h 2214947"/>
              <a:gd name="connsiteX1" fmla="*/ 1985850 w 4097200"/>
              <a:gd name="connsiteY1" fmla="*/ 0 h 2214947"/>
              <a:gd name="connsiteX2" fmla="*/ 4097200 w 4097200"/>
              <a:gd name="connsiteY2" fmla="*/ 1455008 h 2214947"/>
              <a:gd name="connsiteX3" fmla="*/ 3077039 w 4097200"/>
              <a:gd name="connsiteY3" fmla="*/ 2214947 h 2214947"/>
              <a:gd name="connsiteX4" fmla="*/ 2123294 w 4097200"/>
              <a:gd name="connsiteY4" fmla="*/ 1496355 h 2214947"/>
              <a:gd name="connsiteX5" fmla="*/ 0 w 4097200"/>
              <a:gd name="connsiteY5" fmla="*/ 1311717 h 2214947"/>
              <a:gd name="connsiteX0" fmla="*/ 137444 w 2111350"/>
              <a:gd name="connsiteY0" fmla="*/ 1496355 h 2214947"/>
              <a:gd name="connsiteX1" fmla="*/ 0 w 2111350"/>
              <a:gd name="connsiteY1" fmla="*/ 0 h 2214947"/>
              <a:gd name="connsiteX2" fmla="*/ 2111350 w 2111350"/>
              <a:gd name="connsiteY2" fmla="*/ 1455008 h 2214947"/>
              <a:gd name="connsiteX3" fmla="*/ 1091189 w 2111350"/>
              <a:gd name="connsiteY3" fmla="*/ 2214947 h 2214947"/>
              <a:gd name="connsiteX4" fmla="*/ 137444 w 2111350"/>
              <a:gd name="connsiteY4" fmla="*/ 1496355 h 2214947"/>
              <a:gd name="connsiteX0" fmla="*/ 0 w 3011992"/>
              <a:gd name="connsiteY0" fmla="*/ 637085 h 2214947"/>
              <a:gd name="connsiteX1" fmla="*/ 900642 w 3011992"/>
              <a:gd name="connsiteY1" fmla="*/ 0 h 2214947"/>
              <a:gd name="connsiteX2" fmla="*/ 3011992 w 3011992"/>
              <a:gd name="connsiteY2" fmla="*/ 1455008 h 2214947"/>
              <a:gd name="connsiteX3" fmla="*/ 1991831 w 3011992"/>
              <a:gd name="connsiteY3" fmla="*/ 2214947 h 2214947"/>
              <a:gd name="connsiteX4" fmla="*/ 0 w 3011992"/>
              <a:gd name="connsiteY4" fmla="*/ 637085 h 2214947"/>
              <a:gd name="connsiteX0" fmla="*/ 0 w 3011992"/>
              <a:gd name="connsiteY0" fmla="*/ 637085 h 2123697"/>
              <a:gd name="connsiteX1" fmla="*/ 900642 w 3011992"/>
              <a:gd name="connsiteY1" fmla="*/ 0 h 2123697"/>
              <a:gd name="connsiteX2" fmla="*/ 3011992 w 3011992"/>
              <a:gd name="connsiteY2" fmla="*/ 1455008 h 2123697"/>
              <a:gd name="connsiteX3" fmla="*/ 2095639 w 3011992"/>
              <a:gd name="connsiteY3" fmla="*/ 2123697 h 2123697"/>
              <a:gd name="connsiteX4" fmla="*/ 0 w 3011992"/>
              <a:gd name="connsiteY4" fmla="*/ 637085 h 2123697"/>
              <a:gd name="connsiteX0" fmla="*/ 0 w 2966576"/>
              <a:gd name="connsiteY0" fmla="*/ 591460 h 2123697"/>
              <a:gd name="connsiteX1" fmla="*/ 855226 w 2966576"/>
              <a:gd name="connsiteY1" fmla="*/ 0 h 2123697"/>
              <a:gd name="connsiteX2" fmla="*/ 2966576 w 2966576"/>
              <a:gd name="connsiteY2" fmla="*/ 1455008 h 2123697"/>
              <a:gd name="connsiteX3" fmla="*/ 2050223 w 2966576"/>
              <a:gd name="connsiteY3" fmla="*/ 2123697 h 2123697"/>
              <a:gd name="connsiteX4" fmla="*/ 0 w 2966576"/>
              <a:gd name="connsiteY4" fmla="*/ 591460 h 2123697"/>
              <a:gd name="connsiteX0" fmla="*/ 0 w 2979552"/>
              <a:gd name="connsiteY0" fmla="*/ 614272 h 2123697"/>
              <a:gd name="connsiteX1" fmla="*/ 868202 w 2979552"/>
              <a:gd name="connsiteY1" fmla="*/ 0 h 2123697"/>
              <a:gd name="connsiteX2" fmla="*/ 2979552 w 2979552"/>
              <a:gd name="connsiteY2" fmla="*/ 1455008 h 2123697"/>
              <a:gd name="connsiteX3" fmla="*/ 2063199 w 2979552"/>
              <a:gd name="connsiteY3" fmla="*/ 2123697 h 2123697"/>
              <a:gd name="connsiteX4" fmla="*/ 0 w 2979552"/>
              <a:gd name="connsiteY4" fmla="*/ 614272 h 2123697"/>
              <a:gd name="connsiteX0" fmla="*/ 0 w 3039947"/>
              <a:gd name="connsiteY0" fmla="*/ 871324 h 2123697"/>
              <a:gd name="connsiteX1" fmla="*/ 928597 w 3039947"/>
              <a:gd name="connsiteY1" fmla="*/ 0 h 2123697"/>
              <a:gd name="connsiteX2" fmla="*/ 3039947 w 3039947"/>
              <a:gd name="connsiteY2" fmla="*/ 1455008 h 2123697"/>
              <a:gd name="connsiteX3" fmla="*/ 2123594 w 3039947"/>
              <a:gd name="connsiteY3" fmla="*/ 2123697 h 2123697"/>
              <a:gd name="connsiteX4" fmla="*/ 0 w 3039947"/>
              <a:gd name="connsiteY4" fmla="*/ 871324 h 2123697"/>
              <a:gd name="connsiteX0" fmla="*/ 0 w 3039947"/>
              <a:gd name="connsiteY0" fmla="*/ 1176572 h 2428945"/>
              <a:gd name="connsiteX1" fmla="*/ 1834515 w 3039947"/>
              <a:gd name="connsiteY1" fmla="*/ 0 h 2428945"/>
              <a:gd name="connsiteX2" fmla="*/ 3039947 w 3039947"/>
              <a:gd name="connsiteY2" fmla="*/ 1760256 h 2428945"/>
              <a:gd name="connsiteX3" fmla="*/ 2123594 w 3039947"/>
              <a:gd name="connsiteY3" fmla="*/ 2428945 h 2428945"/>
              <a:gd name="connsiteX4" fmla="*/ 0 w 3039947"/>
              <a:gd name="connsiteY4" fmla="*/ 1176572 h 2428945"/>
              <a:gd name="connsiteX0" fmla="*/ 0 w 3855274"/>
              <a:gd name="connsiteY0" fmla="*/ 1176572 h 2428945"/>
              <a:gd name="connsiteX1" fmla="*/ 1834515 w 3855274"/>
              <a:gd name="connsiteY1" fmla="*/ 0 h 2428945"/>
              <a:gd name="connsiteX2" fmla="*/ 3855274 w 3855274"/>
              <a:gd name="connsiteY2" fmla="*/ 1278284 h 2428945"/>
              <a:gd name="connsiteX3" fmla="*/ 2123594 w 3855274"/>
              <a:gd name="connsiteY3" fmla="*/ 2428945 h 2428945"/>
              <a:gd name="connsiteX4" fmla="*/ 0 w 3855274"/>
              <a:gd name="connsiteY4" fmla="*/ 1176572 h 2428945"/>
              <a:gd name="connsiteX0" fmla="*/ 0 w 3855274"/>
              <a:gd name="connsiteY0" fmla="*/ 1176572 h 2204024"/>
              <a:gd name="connsiteX1" fmla="*/ 1834515 w 3855274"/>
              <a:gd name="connsiteY1" fmla="*/ 0 h 2204024"/>
              <a:gd name="connsiteX2" fmla="*/ 3855274 w 3855274"/>
              <a:gd name="connsiteY2" fmla="*/ 1278284 h 2204024"/>
              <a:gd name="connsiteX3" fmla="*/ 1791424 w 3855274"/>
              <a:gd name="connsiteY3" fmla="*/ 2204024 h 2204024"/>
              <a:gd name="connsiteX4" fmla="*/ 0 w 3855274"/>
              <a:gd name="connsiteY4" fmla="*/ 1176572 h 2204024"/>
              <a:gd name="connsiteX0" fmla="*/ 0 w 3334368"/>
              <a:gd name="connsiteY0" fmla="*/ 1176572 h 2204024"/>
              <a:gd name="connsiteX1" fmla="*/ 1834515 w 3334368"/>
              <a:gd name="connsiteY1" fmla="*/ 0 h 2204024"/>
              <a:gd name="connsiteX2" fmla="*/ 3334368 w 3334368"/>
              <a:gd name="connsiteY2" fmla="*/ 932868 h 2204024"/>
              <a:gd name="connsiteX3" fmla="*/ 1791424 w 3334368"/>
              <a:gd name="connsiteY3" fmla="*/ 2204024 h 2204024"/>
              <a:gd name="connsiteX4" fmla="*/ 0 w 3334368"/>
              <a:gd name="connsiteY4" fmla="*/ 1176572 h 2204024"/>
              <a:gd name="connsiteX0" fmla="*/ 0 w 3334368"/>
              <a:gd name="connsiteY0" fmla="*/ 1176572 h 2115665"/>
              <a:gd name="connsiteX1" fmla="*/ 1834515 w 3334368"/>
              <a:gd name="connsiteY1" fmla="*/ 0 h 2115665"/>
              <a:gd name="connsiteX2" fmla="*/ 3334368 w 3334368"/>
              <a:gd name="connsiteY2" fmla="*/ 932868 h 2115665"/>
              <a:gd name="connsiteX3" fmla="*/ 1610240 w 3334368"/>
              <a:gd name="connsiteY3" fmla="*/ 2115665 h 2115665"/>
              <a:gd name="connsiteX4" fmla="*/ 0 w 3334368"/>
              <a:gd name="connsiteY4" fmla="*/ 1176572 h 2115665"/>
              <a:gd name="connsiteX0" fmla="*/ 0 w 3334368"/>
              <a:gd name="connsiteY0" fmla="*/ 1562151 h 2501244"/>
              <a:gd name="connsiteX1" fmla="*/ 2536601 w 3334368"/>
              <a:gd name="connsiteY1" fmla="*/ 0 h 2501244"/>
              <a:gd name="connsiteX2" fmla="*/ 3334368 w 3334368"/>
              <a:gd name="connsiteY2" fmla="*/ 1318447 h 2501244"/>
              <a:gd name="connsiteX3" fmla="*/ 1610240 w 3334368"/>
              <a:gd name="connsiteY3" fmla="*/ 2501244 h 2501244"/>
              <a:gd name="connsiteX4" fmla="*/ 0 w 3334368"/>
              <a:gd name="connsiteY4" fmla="*/ 1562151 h 2501244"/>
              <a:gd name="connsiteX0" fmla="*/ 0 w 3334368"/>
              <a:gd name="connsiteY0" fmla="*/ 1562151 h 2501244"/>
              <a:gd name="connsiteX1" fmla="*/ 2536601 w 3334368"/>
              <a:gd name="connsiteY1" fmla="*/ 0 h 2501244"/>
              <a:gd name="connsiteX2" fmla="*/ 2956903 w 3334368"/>
              <a:gd name="connsiteY2" fmla="*/ 725975 h 2501244"/>
              <a:gd name="connsiteX3" fmla="*/ 3334368 w 3334368"/>
              <a:gd name="connsiteY3" fmla="*/ 1318447 h 2501244"/>
              <a:gd name="connsiteX4" fmla="*/ 1610240 w 3334368"/>
              <a:gd name="connsiteY4" fmla="*/ 2501244 h 2501244"/>
              <a:gd name="connsiteX5" fmla="*/ 0 w 3334368"/>
              <a:gd name="connsiteY5" fmla="*/ 1562151 h 2501244"/>
              <a:gd name="connsiteX0" fmla="*/ 0 w 3341920"/>
              <a:gd name="connsiteY0" fmla="*/ 1562151 h 2501244"/>
              <a:gd name="connsiteX1" fmla="*/ 2536601 w 3341920"/>
              <a:gd name="connsiteY1" fmla="*/ 0 h 2501244"/>
              <a:gd name="connsiteX2" fmla="*/ 3341920 w 3341920"/>
              <a:gd name="connsiteY2" fmla="*/ 613516 h 2501244"/>
              <a:gd name="connsiteX3" fmla="*/ 3334368 w 3341920"/>
              <a:gd name="connsiteY3" fmla="*/ 1318447 h 2501244"/>
              <a:gd name="connsiteX4" fmla="*/ 1610240 w 3341920"/>
              <a:gd name="connsiteY4" fmla="*/ 2501244 h 2501244"/>
              <a:gd name="connsiteX5" fmla="*/ 0 w 3341920"/>
              <a:gd name="connsiteY5" fmla="*/ 1562151 h 2501244"/>
              <a:gd name="connsiteX0" fmla="*/ 0 w 3461802"/>
              <a:gd name="connsiteY0" fmla="*/ 1562151 h 2501244"/>
              <a:gd name="connsiteX1" fmla="*/ 2536601 w 3461802"/>
              <a:gd name="connsiteY1" fmla="*/ 0 h 2501244"/>
              <a:gd name="connsiteX2" fmla="*/ 3341920 w 3461802"/>
              <a:gd name="connsiteY2" fmla="*/ 613516 h 2501244"/>
              <a:gd name="connsiteX3" fmla="*/ 3334371 w 3461802"/>
              <a:gd name="connsiteY3" fmla="*/ 918764 h 2501244"/>
              <a:gd name="connsiteX4" fmla="*/ 3334368 w 3461802"/>
              <a:gd name="connsiteY4" fmla="*/ 1318447 h 2501244"/>
              <a:gd name="connsiteX5" fmla="*/ 1610240 w 3461802"/>
              <a:gd name="connsiteY5" fmla="*/ 2501244 h 2501244"/>
              <a:gd name="connsiteX6" fmla="*/ 0 w 3461802"/>
              <a:gd name="connsiteY6" fmla="*/ 1562151 h 2501244"/>
              <a:gd name="connsiteX0" fmla="*/ 0 w 3461802"/>
              <a:gd name="connsiteY0" fmla="*/ 1562151 h 2501244"/>
              <a:gd name="connsiteX1" fmla="*/ 2536601 w 3461802"/>
              <a:gd name="connsiteY1" fmla="*/ 0 h 2501244"/>
              <a:gd name="connsiteX2" fmla="*/ 3341920 w 3461802"/>
              <a:gd name="connsiteY2" fmla="*/ 613516 h 2501244"/>
              <a:gd name="connsiteX3" fmla="*/ 3334371 w 3461802"/>
              <a:gd name="connsiteY3" fmla="*/ 918764 h 2501244"/>
              <a:gd name="connsiteX4" fmla="*/ 3334368 w 3461802"/>
              <a:gd name="connsiteY4" fmla="*/ 1318447 h 2501244"/>
              <a:gd name="connsiteX5" fmla="*/ 1610240 w 3461802"/>
              <a:gd name="connsiteY5" fmla="*/ 2501244 h 2501244"/>
              <a:gd name="connsiteX6" fmla="*/ 0 w 3461802"/>
              <a:gd name="connsiteY6" fmla="*/ 1562151 h 2501244"/>
              <a:gd name="connsiteX0" fmla="*/ 0 w 3461802"/>
              <a:gd name="connsiteY0" fmla="*/ 1562151 h 2501244"/>
              <a:gd name="connsiteX1" fmla="*/ 2536601 w 3461802"/>
              <a:gd name="connsiteY1" fmla="*/ 0 h 2501244"/>
              <a:gd name="connsiteX2" fmla="*/ 3341920 w 3461802"/>
              <a:gd name="connsiteY2" fmla="*/ 613516 h 2501244"/>
              <a:gd name="connsiteX3" fmla="*/ 3334371 w 3461802"/>
              <a:gd name="connsiteY3" fmla="*/ 918764 h 2501244"/>
              <a:gd name="connsiteX4" fmla="*/ 3334368 w 3461802"/>
              <a:gd name="connsiteY4" fmla="*/ 1318447 h 2501244"/>
              <a:gd name="connsiteX5" fmla="*/ 1610240 w 3461802"/>
              <a:gd name="connsiteY5" fmla="*/ 2501244 h 2501244"/>
              <a:gd name="connsiteX6" fmla="*/ 0 w 3461802"/>
              <a:gd name="connsiteY6" fmla="*/ 1562151 h 2501244"/>
              <a:gd name="connsiteX0" fmla="*/ 0 w 3460971"/>
              <a:gd name="connsiteY0" fmla="*/ 1562151 h 2501244"/>
              <a:gd name="connsiteX1" fmla="*/ 2536601 w 3460971"/>
              <a:gd name="connsiteY1" fmla="*/ 0 h 2501244"/>
              <a:gd name="connsiteX2" fmla="*/ 3364565 w 3460971"/>
              <a:gd name="connsiteY2" fmla="*/ 605484 h 2501244"/>
              <a:gd name="connsiteX3" fmla="*/ 3334371 w 3460971"/>
              <a:gd name="connsiteY3" fmla="*/ 918764 h 2501244"/>
              <a:gd name="connsiteX4" fmla="*/ 3334368 w 3460971"/>
              <a:gd name="connsiteY4" fmla="*/ 1318447 h 2501244"/>
              <a:gd name="connsiteX5" fmla="*/ 1610240 w 3460971"/>
              <a:gd name="connsiteY5" fmla="*/ 2501244 h 2501244"/>
              <a:gd name="connsiteX6" fmla="*/ 0 w 3460971"/>
              <a:gd name="connsiteY6" fmla="*/ 1562151 h 2501244"/>
              <a:gd name="connsiteX0" fmla="*/ 0 w 3409989"/>
              <a:gd name="connsiteY0" fmla="*/ 1562151 h 2501244"/>
              <a:gd name="connsiteX1" fmla="*/ 2536601 w 3409989"/>
              <a:gd name="connsiteY1" fmla="*/ 0 h 2501244"/>
              <a:gd name="connsiteX2" fmla="*/ 3364565 w 3409989"/>
              <a:gd name="connsiteY2" fmla="*/ 605484 h 2501244"/>
              <a:gd name="connsiteX3" fmla="*/ 3002200 w 3409989"/>
              <a:gd name="connsiteY3" fmla="*/ 894665 h 2501244"/>
              <a:gd name="connsiteX4" fmla="*/ 3334368 w 3409989"/>
              <a:gd name="connsiteY4" fmla="*/ 1318447 h 2501244"/>
              <a:gd name="connsiteX5" fmla="*/ 1610240 w 3409989"/>
              <a:gd name="connsiteY5" fmla="*/ 2501244 h 2501244"/>
              <a:gd name="connsiteX6" fmla="*/ 0 w 3409989"/>
              <a:gd name="connsiteY6" fmla="*/ 1562151 h 2501244"/>
              <a:gd name="connsiteX0" fmla="*/ 0 w 3409989"/>
              <a:gd name="connsiteY0" fmla="*/ 1562151 h 2501244"/>
              <a:gd name="connsiteX1" fmla="*/ 2536601 w 3409989"/>
              <a:gd name="connsiteY1" fmla="*/ 0 h 2501244"/>
              <a:gd name="connsiteX2" fmla="*/ 3364565 w 3409989"/>
              <a:gd name="connsiteY2" fmla="*/ 605484 h 2501244"/>
              <a:gd name="connsiteX3" fmla="*/ 3002200 w 3409989"/>
              <a:gd name="connsiteY3" fmla="*/ 894665 h 2501244"/>
              <a:gd name="connsiteX4" fmla="*/ 3334368 w 3409989"/>
              <a:gd name="connsiteY4" fmla="*/ 1318447 h 2501244"/>
              <a:gd name="connsiteX5" fmla="*/ 1610240 w 3409989"/>
              <a:gd name="connsiteY5" fmla="*/ 2501244 h 2501244"/>
              <a:gd name="connsiteX6" fmla="*/ 0 w 3409989"/>
              <a:gd name="connsiteY6" fmla="*/ 1562151 h 2501244"/>
              <a:gd name="connsiteX0" fmla="*/ 0 w 3364565"/>
              <a:gd name="connsiteY0" fmla="*/ 1562151 h 2501244"/>
              <a:gd name="connsiteX1" fmla="*/ 2536601 w 3364565"/>
              <a:gd name="connsiteY1" fmla="*/ 0 h 2501244"/>
              <a:gd name="connsiteX2" fmla="*/ 3364565 w 3364565"/>
              <a:gd name="connsiteY2" fmla="*/ 605484 h 2501244"/>
              <a:gd name="connsiteX3" fmla="*/ 3002200 w 3364565"/>
              <a:gd name="connsiteY3" fmla="*/ 894665 h 2501244"/>
              <a:gd name="connsiteX4" fmla="*/ 3334368 w 3364565"/>
              <a:gd name="connsiteY4" fmla="*/ 1318447 h 2501244"/>
              <a:gd name="connsiteX5" fmla="*/ 1610240 w 3364565"/>
              <a:gd name="connsiteY5" fmla="*/ 2501244 h 2501244"/>
              <a:gd name="connsiteX6" fmla="*/ 0 w 3364565"/>
              <a:gd name="connsiteY6" fmla="*/ 1562151 h 2501244"/>
              <a:gd name="connsiteX0" fmla="*/ 0 w 3364565"/>
              <a:gd name="connsiteY0" fmla="*/ 1562151 h 2501244"/>
              <a:gd name="connsiteX1" fmla="*/ 2536601 w 3364565"/>
              <a:gd name="connsiteY1" fmla="*/ 0 h 2501244"/>
              <a:gd name="connsiteX2" fmla="*/ 3364565 w 3364565"/>
              <a:gd name="connsiteY2" fmla="*/ 605484 h 2501244"/>
              <a:gd name="connsiteX3" fmla="*/ 2979552 w 3364565"/>
              <a:gd name="connsiteY3" fmla="*/ 974995 h 2501244"/>
              <a:gd name="connsiteX4" fmla="*/ 3334368 w 3364565"/>
              <a:gd name="connsiteY4" fmla="*/ 1318447 h 2501244"/>
              <a:gd name="connsiteX5" fmla="*/ 1610240 w 3364565"/>
              <a:gd name="connsiteY5" fmla="*/ 2501244 h 2501244"/>
              <a:gd name="connsiteX6" fmla="*/ 0 w 3364565"/>
              <a:gd name="connsiteY6" fmla="*/ 1562151 h 2501244"/>
              <a:gd name="connsiteX0" fmla="*/ 0 w 3847722"/>
              <a:gd name="connsiteY0" fmla="*/ 1562151 h 2501244"/>
              <a:gd name="connsiteX1" fmla="*/ 2536601 w 3847722"/>
              <a:gd name="connsiteY1" fmla="*/ 0 h 2501244"/>
              <a:gd name="connsiteX2" fmla="*/ 3364565 w 3847722"/>
              <a:gd name="connsiteY2" fmla="*/ 605484 h 2501244"/>
              <a:gd name="connsiteX3" fmla="*/ 2979552 w 3847722"/>
              <a:gd name="connsiteY3" fmla="*/ 974995 h 2501244"/>
              <a:gd name="connsiteX4" fmla="*/ 3847722 w 3847722"/>
              <a:gd name="connsiteY4" fmla="*/ 1559436 h 2501244"/>
              <a:gd name="connsiteX5" fmla="*/ 1610240 w 3847722"/>
              <a:gd name="connsiteY5" fmla="*/ 2501244 h 2501244"/>
              <a:gd name="connsiteX6" fmla="*/ 0 w 3847722"/>
              <a:gd name="connsiteY6" fmla="*/ 1562151 h 2501244"/>
              <a:gd name="connsiteX0" fmla="*/ 0 w 3847722"/>
              <a:gd name="connsiteY0" fmla="*/ 1562151 h 2878791"/>
              <a:gd name="connsiteX1" fmla="*/ 2536601 w 3847722"/>
              <a:gd name="connsiteY1" fmla="*/ 0 h 2878791"/>
              <a:gd name="connsiteX2" fmla="*/ 3364565 w 3847722"/>
              <a:gd name="connsiteY2" fmla="*/ 605484 h 2878791"/>
              <a:gd name="connsiteX3" fmla="*/ 2979552 w 3847722"/>
              <a:gd name="connsiteY3" fmla="*/ 974995 h 2878791"/>
              <a:gd name="connsiteX4" fmla="*/ 3847722 w 3847722"/>
              <a:gd name="connsiteY4" fmla="*/ 1559436 h 2878791"/>
              <a:gd name="connsiteX5" fmla="*/ 2093397 w 3847722"/>
              <a:gd name="connsiteY5" fmla="*/ 2878791 h 2878791"/>
              <a:gd name="connsiteX6" fmla="*/ 0 w 3847722"/>
              <a:gd name="connsiteY6" fmla="*/ 1562151 h 2878791"/>
              <a:gd name="connsiteX0" fmla="*/ 0 w 3847722"/>
              <a:gd name="connsiteY0" fmla="*/ 1562151 h 2878791"/>
              <a:gd name="connsiteX1" fmla="*/ 2536601 w 3847722"/>
              <a:gd name="connsiteY1" fmla="*/ 0 h 2878791"/>
              <a:gd name="connsiteX2" fmla="*/ 3364565 w 3847722"/>
              <a:gd name="connsiteY2" fmla="*/ 605484 h 2878791"/>
              <a:gd name="connsiteX3" fmla="*/ 2979552 w 3847722"/>
              <a:gd name="connsiteY3" fmla="*/ 974995 h 2878791"/>
              <a:gd name="connsiteX4" fmla="*/ 3847722 w 3847722"/>
              <a:gd name="connsiteY4" fmla="*/ 1559436 h 2878791"/>
              <a:gd name="connsiteX5" fmla="*/ 2093397 w 3847722"/>
              <a:gd name="connsiteY5" fmla="*/ 2878791 h 2878791"/>
              <a:gd name="connsiteX6" fmla="*/ 0 w 3847722"/>
              <a:gd name="connsiteY6" fmla="*/ 1562151 h 2878791"/>
              <a:gd name="connsiteX0" fmla="*/ 0 w 3847722"/>
              <a:gd name="connsiteY0" fmla="*/ 1562151 h 2878791"/>
              <a:gd name="connsiteX1" fmla="*/ 2536601 w 3847722"/>
              <a:gd name="connsiteY1" fmla="*/ 0 h 2878791"/>
              <a:gd name="connsiteX2" fmla="*/ 3364565 w 3847722"/>
              <a:gd name="connsiteY2" fmla="*/ 605484 h 2878791"/>
              <a:gd name="connsiteX3" fmla="*/ 2979552 w 3847722"/>
              <a:gd name="connsiteY3" fmla="*/ 974995 h 2878791"/>
              <a:gd name="connsiteX4" fmla="*/ 3847722 w 3847722"/>
              <a:gd name="connsiteY4" fmla="*/ 1559436 h 2878791"/>
              <a:gd name="connsiteX5" fmla="*/ 2093397 w 3847722"/>
              <a:gd name="connsiteY5" fmla="*/ 2878791 h 2878791"/>
              <a:gd name="connsiteX6" fmla="*/ 0 w 3847722"/>
              <a:gd name="connsiteY6" fmla="*/ 1562151 h 2878791"/>
              <a:gd name="connsiteX0" fmla="*/ 0 w 3847722"/>
              <a:gd name="connsiteY0" fmla="*/ 1562151 h 2878791"/>
              <a:gd name="connsiteX1" fmla="*/ 2536601 w 3847722"/>
              <a:gd name="connsiteY1" fmla="*/ 0 h 2878791"/>
              <a:gd name="connsiteX2" fmla="*/ 3409860 w 3847722"/>
              <a:gd name="connsiteY2" fmla="*/ 645651 h 2878791"/>
              <a:gd name="connsiteX3" fmla="*/ 2979552 w 3847722"/>
              <a:gd name="connsiteY3" fmla="*/ 974995 h 2878791"/>
              <a:gd name="connsiteX4" fmla="*/ 3847722 w 3847722"/>
              <a:gd name="connsiteY4" fmla="*/ 1559436 h 2878791"/>
              <a:gd name="connsiteX5" fmla="*/ 2093397 w 3847722"/>
              <a:gd name="connsiteY5" fmla="*/ 2878791 h 2878791"/>
              <a:gd name="connsiteX6" fmla="*/ 0 w 3847722"/>
              <a:gd name="connsiteY6" fmla="*/ 1562151 h 2878791"/>
              <a:gd name="connsiteX0" fmla="*/ 0 w 3847722"/>
              <a:gd name="connsiteY0" fmla="*/ 1562151 h 2878791"/>
              <a:gd name="connsiteX1" fmla="*/ 2536601 w 3847722"/>
              <a:gd name="connsiteY1" fmla="*/ 0 h 2878791"/>
              <a:gd name="connsiteX2" fmla="*/ 3409860 w 3847722"/>
              <a:gd name="connsiteY2" fmla="*/ 645651 h 2878791"/>
              <a:gd name="connsiteX3" fmla="*/ 2979552 w 3847722"/>
              <a:gd name="connsiteY3" fmla="*/ 974995 h 2878791"/>
              <a:gd name="connsiteX4" fmla="*/ 3847722 w 3847722"/>
              <a:gd name="connsiteY4" fmla="*/ 1559436 h 2878791"/>
              <a:gd name="connsiteX5" fmla="*/ 2093397 w 3847722"/>
              <a:gd name="connsiteY5" fmla="*/ 2878791 h 2878791"/>
              <a:gd name="connsiteX6" fmla="*/ 0 w 3847722"/>
              <a:gd name="connsiteY6" fmla="*/ 1562151 h 2878791"/>
              <a:gd name="connsiteX0" fmla="*/ 0 w 3847722"/>
              <a:gd name="connsiteY0" fmla="*/ 1562151 h 2878791"/>
              <a:gd name="connsiteX1" fmla="*/ 2536601 w 3847722"/>
              <a:gd name="connsiteY1" fmla="*/ 0 h 2878791"/>
              <a:gd name="connsiteX2" fmla="*/ 3409860 w 3847722"/>
              <a:gd name="connsiteY2" fmla="*/ 645651 h 2878791"/>
              <a:gd name="connsiteX3" fmla="*/ 2979552 w 3847722"/>
              <a:gd name="connsiteY3" fmla="*/ 974995 h 2878791"/>
              <a:gd name="connsiteX4" fmla="*/ 3847722 w 3847722"/>
              <a:gd name="connsiteY4" fmla="*/ 1559436 h 2878791"/>
              <a:gd name="connsiteX5" fmla="*/ 2093397 w 3847722"/>
              <a:gd name="connsiteY5" fmla="*/ 2878791 h 2878791"/>
              <a:gd name="connsiteX6" fmla="*/ 0 w 3847722"/>
              <a:gd name="connsiteY6" fmla="*/ 1562151 h 2878791"/>
              <a:gd name="connsiteX0" fmla="*/ 0 w 4119498"/>
              <a:gd name="connsiteY0" fmla="*/ 1562151 h 2878791"/>
              <a:gd name="connsiteX1" fmla="*/ 2536601 w 4119498"/>
              <a:gd name="connsiteY1" fmla="*/ 0 h 2878791"/>
              <a:gd name="connsiteX2" fmla="*/ 3409860 w 4119498"/>
              <a:gd name="connsiteY2" fmla="*/ 645651 h 2878791"/>
              <a:gd name="connsiteX3" fmla="*/ 2979552 w 4119498"/>
              <a:gd name="connsiteY3" fmla="*/ 974995 h 2878791"/>
              <a:gd name="connsiteX4" fmla="*/ 4119498 w 4119498"/>
              <a:gd name="connsiteY4" fmla="*/ 1736158 h 2878791"/>
              <a:gd name="connsiteX5" fmla="*/ 2093397 w 4119498"/>
              <a:gd name="connsiteY5" fmla="*/ 2878791 h 2878791"/>
              <a:gd name="connsiteX6" fmla="*/ 0 w 4119498"/>
              <a:gd name="connsiteY6" fmla="*/ 1562151 h 2878791"/>
              <a:gd name="connsiteX0" fmla="*/ 0 w 4119498"/>
              <a:gd name="connsiteY0" fmla="*/ 1562151 h 2926990"/>
              <a:gd name="connsiteX1" fmla="*/ 2536601 w 4119498"/>
              <a:gd name="connsiteY1" fmla="*/ 0 h 2926990"/>
              <a:gd name="connsiteX2" fmla="*/ 3409860 w 4119498"/>
              <a:gd name="connsiteY2" fmla="*/ 645651 h 2926990"/>
              <a:gd name="connsiteX3" fmla="*/ 2979552 w 4119498"/>
              <a:gd name="connsiteY3" fmla="*/ 974995 h 2926990"/>
              <a:gd name="connsiteX4" fmla="*/ 4119498 w 4119498"/>
              <a:gd name="connsiteY4" fmla="*/ 1736158 h 2926990"/>
              <a:gd name="connsiteX5" fmla="*/ 2146243 w 4119498"/>
              <a:gd name="connsiteY5" fmla="*/ 2926990 h 2926990"/>
              <a:gd name="connsiteX6" fmla="*/ 0 w 4119498"/>
              <a:gd name="connsiteY6" fmla="*/ 1562151 h 2926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19498" h="2926990">
                <a:moveTo>
                  <a:pt x="0" y="1562151"/>
                </a:moveTo>
                <a:lnTo>
                  <a:pt x="2536601" y="0"/>
                </a:lnTo>
                <a:lnTo>
                  <a:pt x="3409860" y="645651"/>
                </a:lnTo>
                <a:lnTo>
                  <a:pt x="2979552" y="974995"/>
                </a:lnTo>
                <a:lnTo>
                  <a:pt x="4119498" y="1736158"/>
                </a:lnTo>
                <a:lnTo>
                  <a:pt x="2146243" y="2926990"/>
                </a:lnTo>
                <a:lnTo>
                  <a:pt x="0" y="1562151"/>
                </a:lnTo>
                <a:close/>
              </a:path>
            </a:pathLst>
          </a:cu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Forme libre : forme 3">
            <a:extLst>
              <a:ext uri="{FF2B5EF4-FFF2-40B4-BE49-F238E27FC236}">
                <a16:creationId xmlns:a16="http://schemas.microsoft.com/office/drawing/2014/main" id="{87964652-6B09-4F69-81F0-61A8E8EB5032}"/>
              </a:ext>
            </a:extLst>
          </p:cNvPr>
          <p:cNvSpPr/>
          <p:nvPr/>
        </p:nvSpPr>
        <p:spPr>
          <a:xfrm>
            <a:off x="3977454" y="2568752"/>
            <a:ext cx="1318445" cy="770036"/>
          </a:xfrm>
          <a:custGeom>
            <a:avLst/>
            <a:gdLst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3261946 w 5372100"/>
              <a:gd name="connsiteY4" fmla="*/ 3138854 h 3138854"/>
              <a:gd name="connsiteX5" fmla="*/ 0 w 5372100"/>
              <a:gd name="connsiteY5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1208480 w 5372100"/>
              <a:gd name="connsiteY4" fmla="*/ 2157917 h 3138854"/>
              <a:gd name="connsiteX5" fmla="*/ 0 w 5372100"/>
              <a:gd name="connsiteY5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2123294 w 5372100"/>
              <a:gd name="connsiteY4" fmla="*/ 1450730 h 3138854"/>
              <a:gd name="connsiteX5" fmla="*/ 0 w 5372100"/>
              <a:gd name="connsiteY5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2123294 w 5372100"/>
              <a:gd name="connsiteY4" fmla="*/ 1450730 h 3138854"/>
              <a:gd name="connsiteX5" fmla="*/ 953742 w 5372100"/>
              <a:gd name="connsiteY5" fmla="*/ 1359480 h 3138854"/>
              <a:gd name="connsiteX6" fmla="*/ 0 w 5372100"/>
              <a:gd name="connsiteY6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2123294 w 5372100"/>
              <a:gd name="connsiteY4" fmla="*/ 1450730 h 3138854"/>
              <a:gd name="connsiteX5" fmla="*/ 1216509 w 5372100"/>
              <a:gd name="connsiteY5" fmla="*/ 2112292 h 3138854"/>
              <a:gd name="connsiteX6" fmla="*/ 0 w 5372100"/>
              <a:gd name="connsiteY6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2123294 w 5372100"/>
              <a:gd name="connsiteY4" fmla="*/ 1450730 h 3138854"/>
              <a:gd name="connsiteX5" fmla="*/ 1138653 w 5372100"/>
              <a:gd name="connsiteY5" fmla="*/ 2089480 h 3138854"/>
              <a:gd name="connsiteX6" fmla="*/ 0 w 5372100"/>
              <a:gd name="connsiteY6" fmla="*/ 1266092 h 3138854"/>
              <a:gd name="connsiteX0" fmla="*/ 0 w 5372100"/>
              <a:gd name="connsiteY0" fmla="*/ 1266092 h 2169322"/>
              <a:gd name="connsiteX1" fmla="*/ 2180492 w 5372100"/>
              <a:gd name="connsiteY1" fmla="*/ 0 h 2169322"/>
              <a:gd name="connsiteX2" fmla="*/ 5372100 w 5372100"/>
              <a:gd name="connsiteY2" fmla="*/ 1820007 h 2169322"/>
              <a:gd name="connsiteX3" fmla="*/ 3077039 w 5372100"/>
              <a:gd name="connsiteY3" fmla="*/ 2169322 h 2169322"/>
              <a:gd name="connsiteX4" fmla="*/ 2123294 w 5372100"/>
              <a:gd name="connsiteY4" fmla="*/ 1450730 h 2169322"/>
              <a:gd name="connsiteX5" fmla="*/ 1138653 w 5372100"/>
              <a:gd name="connsiteY5" fmla="*/ 2089480 h 2169322"/>
              <a:gd name="connsiteX6" fmla="*/ 0 w 5372100"/>
              <a:gd name="connsiteY6" fmla="*/ 1266092 h 2169322"/>
              <a:gd name="connsiteX0" fmla="*/ 0 w 4097200"/>
              <a:gd name="connsiteY0" fmla="*/ 1266092 h 2169322"/>
              <a:gd name="connsiteX1" fmla="*/ 2180492 w 4097200"/>
              <a:gd name="connsiteY1" fmla="*/ 0 h 2169322"/>
              <a:gd name="connsiteX2" fmla="*/ 4097200 w 4097200"/>
              <a:gd name="connsiteY2" fmla="*/ 1409383 h 2169322"/>
              <a:gd name="connsiteX3" fmla="*/ 3077039 w 4097200"/>
              <a:gd name="connsiteY3" fmla="*/ 2169322 h 2169322"/>
              <a:gd name="connsiteX4" fmla="*/ 2123294 w 4097200"/>
              <a:gd name="connsiteY4" fmla="*/ 1450730 h 2169322"/>
              <a:gd name="connsiteX5" fmla="*/ 1138653 w 4097200"/>
              <a:gd name="connsiteY5" fmla="*/ 2089480 h 2169322"/>
              <a:gd name="connsiteX6" fmla="*/ 0 w 4097200"/>
              <a:gd name="connsiteY6" fmla="*/ 1266092 h 2169322"/>
              <a:gd name="connsiteX0" fmla="*/ 0 w 4097200"/>
              <a:gd name="connsiteY0" fmla="*/ 1311717 h 2214947"/>
              <a:gd name="connsiteX1" fmla="*/ 1985850 w 4097200"/>
              <a:gd name="connsiteY1" fmla="*/ 0 h 2214947"/>
              <a:gd name="connsiteX2" fmla="*/ 4097200 w 4097200"/>
              <a:gd name="connsiteY2" fmla="*/ 1455008 h 2214947"/>
              <a:gd name="connsiteX3" fmla="*/ 3077039 w 4097200"/>
              <a:gd name="connsiteY3" fmla="*/ 2214947 h 2214947"/>
              <a:gd name="connsiteX4" fmla="*/ 2123294 w 4097200"/>
              <a:gd name="connsiteY4" fmla="*/ 1496355 h 2214947"/>
              <a:gd name="connsiteX5" fmla="*/ 1138653 w 4097200"/>
              <a:gd name="connsiteY5" fmla="*/ 2135105 h 2214947"/>
              <a:gd name="connsiteX6" fmla="*/ 0 w 4097200"/>
              <a:gd name="connsiteY6" fmla="*/ 1311717 h 2214947"/>
              <a:gd name="connsiteX0" fmla="*/ 0 w 4097200"/>
              <a:gd name="connsiteY0" fmla="*/ 1311717 h 2214947"/>
              <a:gd name="connsiteX1" fmla="*/ 1985850 w 4097200"/>
              <a:gd name="connsiteY1" fmla="*/ 0 h 2214947"/>
              <a:gd name="connsiteX2" fmla="*/ 4097200 w 4097200"/>
              <a:gd name="connsiteY2" fmla="*/ 1455008 h 2214947"/>
              <a:gd name="connsiteX3" fmla="*/ 3077039 w 4097200"/>
              <a:gd name="connsiteY3" fmla="*/ 2214947 h 2214947"/>
              <a:gd name="connsiteX4" fmla="*/ 2123294 w 4097200"/>
              <a:gd name="connsiteY4" fmla="*/ 1496355 h 2214947"/>
              <a:gd name="connsiteX5" fmla="*/ 0 w 4097200"/>
              <a:gd name="connsiteY5" fmla="*/ 1311717 h 2214947"/>
              <a:gd name="connsiteX0" fmla="*/ 137444 w 2111350"/>
              <a:gd name="connsiteY0" fmla="*/ 1496355 h 2214947"/>
              <a:gd name="connsiteX1" fmla="*/ 0 w 2111350"/>
              <a:gd name="connsiteY1" fmla="*/ 0 h 2214947"/>
              <a:gd name="connsiteX2" fmla="*/ 2111350 w 2111350"/>
              <a:gd name="connsiteY2" fmla="*/ 1455008 h 2214947"/>
              <a:gd name="connsiteX3" fmla="*/ 1091189 w 2111350"/>
              <a:gd name="connsiteY3" fmla="*/ 2214947 h 2214947"/>
              <a:gd name="connsiteX4" fmla="*/ 137444 w 2111350"/>
              <a:gd name="connsiteY4" fmla="*/ 1496355 h 2214947"/>
              <a:gd name="connsiteX0" fmla="*/ 0 w 3011992"/>
              <a:gd name="connsiteY0" fmla="*/ 637085 h 2214947"/>
              <a:gd name="connsiteX1" fmla="*/ 900642 w 3011992"/>
              <a:gd name="connsiteY1" fmla="*/ 0 h 2214947"/>
              <a:gd name="connsiteX2" fmla="*/ 3011992 w 3011992"/>
              <a:gd name="connsiteY2" fmla="*/ 1455008 h 2214947"/>
              <a:gd name="connsiteX3" fmla="*/ 1991831 w 3011992"/>
              <a:gd name="connsiteY3" fmla="*/ 2214947 h 2214947"/>
              <a:gd name="connsiteX4" fmla="*/ 0 w 3011992"/>
              <a:gd name="connsiteY4" fmla="*/ 637085 h 2214947"/>
              <a:gd name="connsiteX0" fmla="*/ 0 w 3011992"/>
              <a:gd name="connsiteY0" fmla="*/ 637085 h 2123697"/>
              <a:gd name="connsiteX1" fmla="*/ 900642 w 3011992"/>
              <a:gd name="connsiteY1" fmla="*/ 0 h 2123697"/>
              <a:gd name="connsiteX2" fmla="*/ 3011992 w 3011992"/>
              <a:gd name="connsiteY2" fmla="*/ 1455008 h 2123697"/>
              <a:gd name="connsiteX3" fmla="*/ 2095639 w 3011992"/>
              <a:gd name="connsiteY3" fmla="*/ 2123697 h 2123697"/>
              <a:gd name="connsiteX4" fmla="*/ 0 w 3011992"/>
              <a:gd name="connsiteY4" fmla="*/ 637085 h 2123697"/>
              <a:gd name="connsiteX0" fmla="*/ 0 w 2966576"/>
              <a:gd name="connsiteY0" fmla="*/ 591460 h 2123697"/>
              <a:gd name="connsiteX1" fmla="*/ 855226 w 2966576"/>
              <a:gd name="connsiteY1" fmla="*/ 0 h 2123697"/>
              <a:gd name="connsiteX2" fmla="*/ 2966576 w 2966576"/>
              <a:gd name="connsiteY2" fmla="*/ 1455008 h 2123697"/>
              <a:gd name="connsiteX3" fmla="*/ 2050223 w 2966576"/>
              <a:gd name="connsiteY3" fmla="*/ 2123697 h 2123697"/>
              <a:gd name="connsiteX4" fmla="*/ 0 w 2966576"/>
              <a:gd name="connsiteY4" fmla="*/ 591460 h 2123697"/>
              <a:gd name="connsiteX0" fmla="*/ 0 w 2979552"/>
              <a:gd name="connsiteY0" fmla="*/ 614272 h 2123697"/>
              <a:gd name="connsiteX1" fmla="*/ 868202 w 2979552"/>
              <a:gd name="connsiteY1" fmla="*/ 0 h 2123697"/>
              <a:gd name="connsiteX2" fmla="*/ 2979552 w 2979552"/>
              <a:gd name="connsiteY2" fmla="*/ 1455008 h 2123697"/>
              <a:gd name="connsiteX3" fmla="*/ 2063199 w 2979552"/>
              <a:gd name="connsiteY3" fmla="*/ 2123697 h 2123697"/>
              <a:gd name="connsiteX4" fmla="*/ 0 w 2979552"/>
              <a:gd name="connsiteY4" fmla="*/ 614272 h 2123697"/>
              <a:gd name="connsiteX0" fmla="*/ 0 w 3039947"/>
              <a:gd name="connsiteY0" fmla="*/ 871324 h 2123697"/>
              <a:gd name="connsiteX1" fmla="*/ 928597 w 3039947"/>
              <a:gd name="connsiteY1" fmla="*/ 0 h 2123697"/>
              <a:gd name="connsiteX2" fmla="*/ 3039947 w 3039947"/>
              <a:gd name="connsiteY2" fmla="*/ 1455008 h 2123697"/>
              <a:gd name="connsiteX3" fmla="*/ 2123594 w 3039947"/>
              <a:gd name="connsiteY3" fmla="*/ 2123697 h 2123697"/>
              <a:gd name="connsiteX4" fmla="*/ 0 w 3039947"/>
              <a:gd name="connsiteY4" fmla="*/ 871324 h 2123697"/>
              <a:gd name="connsiteX0" fmla="*/ 0 w 3039947"/>
              <a:gd name="connsiteY0" fmla="*/ 1176572 h 2428945"/>
              <a:gd name="connsiteX1" fmla="*/ 1834515 w 3039947"/>
              <a:gd name="connsiteY1" fmla="*/ 0 h 2428945"/>
              <a:gd name="connsiteX2" fmla="*/ 3039947 w 3039947"/>
              <a:gd name="connsiteY2" fmla="*/ 1760256 h 2428945"/>
              <a:gd name="connsiteX3" fmla="*/ 2123594 w 3039947"/>
              <a:gd name="connsiteY3" fmla="*/ 2428945 h 2428945"/>
              <a:gd name="connsiteX4" fmla="*/ 0 w 3039947"/>
              <a:gd name="connsiteY4" fmla="*/ 1176572 h 2428945"/>
              <a:gd name="connsiteX0" fmla="*/ 0 w 3855274"/>
              <a:gd name="connsiteY0" fmla="*/ 1176572 h 2428945"/>
              <a:gd name="connsiteX1" fmla="*/ 1834515 w 3855274"/>
              <a:gd name="connsiteY1" fmla="*/ 0 h 2428945"/>
              <a:gd name="connsiteX2" fmla="*/ 3855274 w 3855274"/>
              <a:gd name="connsiteY2" fmla="*/ 1278284 h 2428945"/>
              <a:gd name="connsiteX3" fmla="*/ 2123594 w 3855274"/>
              <a:gd name="connsiteY3" fmla="*/ 2428945 h 2428945"/>
              <a:gd name="connsiteX4" fmla="*/ 0 w 3855274"/>
              <a:gd name="connsiteY4" fmla="*/ 1176572 h 2428945"/>
              <a:gd name="connsiteX0" fmla="*/ 0 w 3855274"/>
              <a:gd name="connsiteY0" fmla="*/ 1176572 h 2204024"/>
              <a:gd name="connsiteX1" fmla="*/ 1834515 w 3855274"/>
              <a:gd name="connsiteY1" fmla="*/ 0 h 2204024"/>
              <a:gd name="connsiteX2" fmla="*/ 3855274 w 3855274"/>
              <a:gd name="connsiteY2" fmla="*/ 1278284 h 2204024"/>
              <a:gd name="connsiteX3" fmla="*/ 1791424 w 3855274"/>
              <a:gd name="connsiteY3" fmla="*/ 2204024 h 2204024"/>
              <a:gd name="connsiteX4" fmla="*/ 0 w 3855274"/>
              <a:gd name="connsiteY4" fmla="*/ 1176572 h 2204024"/>
              <a:gd name="connsiteX0" fmla="*/ 0 w 3334368"/>
              <a:gd name="connsiteY0" fmla="*/ 1176572 h 2204024"/>
              <a:gd name="connsiteX1" fmla="*/ 1834515 w 3334368"/>
              <a:gd name="connsiteY1" fmla="*/ 0 h 2204024"/>
              <a:gd name="connsiteX2" fmla="*/ 3334368 w 3334368"/>
              <a:gd name="connsiteY2" fmla="*/ 932868 h 2204024"/>
              <a:gd name="connsiteX3" fmla="*/ 1791424 w 3334368"/>
              <a:gd name="connsiteY3" fmla="*/ 2204024 h 2204024"/>
              <a:gd name="connsiteX4" fmla="*/ 0 w 3334368"/>
              <a:gd name="connsiteY4" fmla="*/ 1176572 h 2204024"/>
              <a:gd name="connsiteX0" fmla="*/ 0 w 3334368"/>
              <a:gd name="connsiteY0" fmla="*/ 1176572 h 2115665"/>
              <a:gd name="connsiteX1" fmla="*/ 1834515 w 3334368"/>
              <a:gd name="connsiteY1" fmla="*/ 0 h 2115665"/>
              <a:gd name="connsiteX2" fmla="*/ 3334368 w 3334368"/>
              <a:gd name="connsiteY2" fmla="*/ 932868 h 2115665"/>
              <a:gd name="connsiteX3" fmla="*/ 1610240 w 3334368"/>
              <a:gd name="connsiteY3" fmla="*/ 2115665 h 2115665"/>
              <a:gd name="connsiteX4" fmla="*/ 0 w 3334368"/>
              <a:gd name="connsiteY4" fmla="*/ 1176572 h 2115665"/>
              <a:gd name="connsiteX0" fmla="*/ 0 w 3334368"/>
              <a:gd name="connsiteY0" fmla="*/ 1489852 h 2428945"/>
              <a:gd name="connsiteX1" fmla="*/ 2446010 w 3334368"/>
              <a:gd name="connsiteY1" fmla="*/ 0 h 2428945"/>
              <a:gd name="connsiteX2" fmla="*/ 3334368 w 3334368"/>
              <a:gd name="connsiteY2" fmla="*/ 1246148 h 2428945"/>
              <a:gd name="connsiteX3" fmla="*/ 1610240 w 3334368"/>
              <a:gd name="connsiteY3" fmla="*/ 2428945 h 2428945"/>
              <a:gd name="connsiteX4" fmla="*/ 0 w 3334368"/>
              <a:gd name="connsiteY4" fmla="*/ 1489852 h 2428945"/>
              <a:gd name="connsiteX0" fmla="*/ 0 w 4179892"/>
              <a:gd name="connsiteY0" fmla="*/ 1489852 h 2428945"/>
              <a:gd name="connsiteX1" fmla="*/ 2446010 w 4179892"/>
              <a:gd name="connsiteY1" fmla="*/ 0 h 2428945"/>
              <a:gd name="connsiteX2" fmla="*/ 4179892 w 4179892"/>
              <a:gd name="connsiteY2" fmla="*/ 1077459 h 2428945"/>
              <a:gd name="connsiteX3" fmla="*/ 1610240 w 4179892"/>
              <a:gd name="connsiteY3" fmla="*/ 2428945 h 2428945"/>
              <a:gd name="connsiteX4" fmla="*/ 0 w 4179892"/>
              <a:gd name="connsiteY4" fmla="*/ 1489852 h 2428945"/>
              <a:gd name="connsiteX0" fmla="*/ 0 w 4179892"/>
              <a:gd name="connsiteY0" fmla="*/ 1489852 h 2694030"/>
              <a:gd name="connsiteX1" fmla="*/ 2446010 w 4179892"/>
              <a:gd name="connsiteY1" fmla="*/ 0 h 2694030"/>
              <a:gd name="connsiteX2" fmla="*/ 4179892 w 4179892"/>
              <a:gd name="connsiteY2" fmla="*/ 1077459 h 2694030"/>
              <a:gd name="connsiteX3" fmla="*/ 1897113 w 4179892"/>
              <a:gd name="connsiteY3" fmla="*/ 2694030 h 2694030"/>
              <a:gd name="connsiteX4" fmla="*/ 0 w 4179892"/>
              <a:gd name="connsiteY4" fmla="*/ 1489852 h 2694030"/>
              <a:gd name="connsiteX0" fmla="*/ 0 w 4179892"/>
              <a:gd name="connsiteY0" fmla="*/ 1489852 h 2597635"/>
              <a:gd name="connsiteX1" fmla="*/ 2446010 w 4179892"/>
              <a:gd name="connsiteY1" fmla="*/ 0 h 2597635"/>
              <a:gd name="connsiteX2" fmla="*/ 4179892 w 4179892"/>
              <a:gd name="connsiteY2" fmla="*/ 1077459 h 2597635"/>
              <a:gd name="connsiteX3" fmla="*/ 1776324 w 4179892"/>
              <a:gd name="connsiteY3" fmla="*/ 2597635 h 2597635"/>
              <a:gd name="connsiteX4" fmla="*/ 0 w 4179892"/>
              <a:gd name="connsiteY4" fmla="*/ 1489852 h 259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9892" h="2597635">
                <a:moveTo>
                  <a:pt x="0" y="1489852"/>
                </a:moveTo>
                <a:lnTo>
                  <a:pt x="2446010" y="0"/>
                </a:lnTo>
                <a:lnTo>
                  <a:pt x="4179892" y="1077459"/>
                </a:lnTo>
                <a:lnTo>
                  <a:pt x="1776324" y="2597635"/>
                </a:lnTo>
                <a:lnTo>
                  <a:pt x="0" y="1489852"/>
                </a:lnTo>
                <a:close/>
              </a:path>
            </a:pathLst>
          </a:cu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Forme libre : forme 3">
            <a:extLst>
              <a:ext uri="{FF2B5EF4-FFF2-40B4-BE49-F238E27FC236}">
                <a16:creationId xmlns:a16="http://schemas.microsoft.com/office/drawing/2014/main" id="{46EA3E15-9EDD-4756-8F05-6DE365E89FA6}"/>
              </a:ext>
            </a:extLst>
          </p:cNvPr>
          <p:cNvSpPr/>
          <p:nvPr/>
        </p:nvSpPr>
        <p:spPr>
          <a:xfrm>
            <a:off x="5175249" y="3277897"/>
            <a:ext cx="1397820" cy="852586"/>
          </a:xfrm>
          <a:custGeom>
            <a:avLst/>
            <a:gdLst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3261946 w 5372100"/>
              <a:gd name="connsiteY4" fmla="*/ 3138854 h 3138854"/>
              <a:gd name="connsiteX5" fmla="*/ 0 w 5372100"/>
              <a:gd name="connsiteY5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1208480 w 5372100"/>
              <a:gd name="connsiteY4" fmla="*/ 2157917 h 3138854"/>
              <a:gd name="connsiteX5" fmla="*/ 0 w 5372100"/>
              <a:gd name="connsiteY5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2123294 w 5372100"/>
              <a:gd name="connsiteY4" fmla="*/ 1450730 h 3138854"/>
              <a:gd name="connsiteX5" fmla="*/ 0 w 5372100"/>
              <a:gd name="connsiteY5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2123294 w 5372100"/>
              <a:gd name="connsiteY4" fmla="*/ 1450730 h 3138854"/>
              <a:gd name="connsiteX5" fmla="*/ 953742 w 5372100"/>
              <a:gd name="connsiteY5" fmla="*/ 1359480 h 3138854"/>
              <a:gd name="connsiteX6" fmla="*/ 0 w 5372100"/>
              <a:gd name="connsiteY6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2123294 w 5372100"/>
              <a:gd name="connsiteY4" fmla="*/ 1450730 h 3138854"/>
              <a:gd name="connsiteX5" fmla="*/ 1216509 w 5372100"/>
              <a:gd name="connsiteY5" fmla="*/ 2112292 h 3138854"/>
              <a:gd name="connsiteX6" fmla="*/ 0 w 5372100"/>
              <a:gd name="connsiteY6" fmla="*/ 1266092 h 3138854"/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2123294 w 5372100"/>
              <a:gd name="connsiteY4" fmla="*/ 1450730 h 3138854"/>
              <a:gd name="connsiteX5" fmla="*/ 1138653 w 5372100"/>
              <a:gd name="connsiteY5" fmla="*/ 2089480 h 3138854"/>
              <a:gd name="connsiteX6" fmla="*/ 0 w 5372100"/>
              <a:gd name="connsiteY6" fmla="*/ 1266092 h 3138854"/>
              <a:gd name="connsiteX0" fmla="*/ 0 w 5372100"/>
              <a:gd name="connsiteY0" fmla="*/ 1266092 h 2169322"/>
              <a:gd name="connsiteX1" fmla="*/ 2180492 w 5372100"/>
              <a:gd name="connsiteY1" fmla="*/ 0 h 2169322"/>
              <a:gd name="connsiteX2" fmla="*/ 5372100 w 5372100"/>
              <a:gd name="connsiteY2" fmla="*/ 1820007 h 2169322"/>
              <a:gd name="connsiteX3" fmla="*/ 3077039 w 5372100"/>
              <a:gd name="connsiteY3" fmla="*/ 2169322 h 2169322"/>
              <a:gd name="connsiteX4" fmla="*/ 2123294 w 5372100"/>
              <a:gd name="connsiteY4" fmla="*/ 1450730 h 2169322"/>
              <a:gd name="connsiteX5" fmla="*/ 1138653 w 5372100"/>
              <a:gd name="connsiteY5" fmla="*/ 2089480 h 2169322"/>
              <a:gd name="connsiteX6" fmla="*/ 0 w 5372100"/>
              <a:gd name="connsiteY6" fmla="*/ 1266092 h 2169322"/>
              <a:gd name="connsiteX0" fmla="*/ 0 w 4097200"/>
              <a:gd name="connsiteY0" fmla="*/ 1266092 h 2169322"/>
              <a:gd name="connsiteX1" fmla="*/ 2180492 w 4097200"/>
              <a:gd name="connsiteY1" fmla="*/ 0 h 2169322"/>
              <a:gd name="connsiteX2" fmla="*/ 4097200 w 4097200"/>
              <a:gd name="connsiteY2" fmla="*/ 1409383 h 2169322"/>
              <a:gd name="connsiteX3" fmla="*/ 3077039 w 4097200"/>
              <a:gd name="connsiteY3" fmla="*/ 2169322 h 2169322"/>
              <a:gd name="connsiteX4" fmla="*/ 2123294 w 4097200"/>
              <a:gd name="connsiteY4" fmla="*/ 1450730 h 2169322"/>
              <a:gd name="connsiteX5" fmla="*/ 1138653 w 4097200"/>
              <a:gd name="connsiteY5" fmla="*/ 2089480 h 2169322"/>
              <a:gd name="connsiteX6" fmla="*/ 0 w 4097200"/>
              <a:gd name="connsiteY6" fmla="*/ 1266092 h 2169322"/>
              <a:gd name="connsiteX0" fmla="*/ 0 w 4097200"/>
              <a:gd name="connsiteY0" fmla="*/ 1311717 h 2214947"/>
              <a:gd name="connsiteX1" fmla="*/ 1985850 w 4097200"/>
              <a:gd name="connsiteY1" fmla="*/ 0 h 2214947"/>
              <a:gd name="connsiteX2" fmla="*/ 4097200 w 4097200"/>
              <a:gd name="connsiteY2" fmla="*/ 1455008 h 2214947"/>
              <a:gd name="connsiteX3" fmla="*/ 3077039 w 4097200"/>
              <a:gd name="connsiteY3" fmla="*/ 2214947 h 2214947"/>
              <a:gd name="connsiteX4" fmla="*/ 2123294 w 4097200"/>
              <a:gd name="connsiteY4" fmla="*/ 1496355 h 2214947"/>
              <a:gd name="connsiteX5" fmla="*/ 1138653 w 4097200"/>
              <a:gd name="connsiteY5" fmla="*/ 2135105 h 2214947"/>
              <a:gd name="connsiteX6" fmla="*/ 0 w 4097200"/>
              <a:gd name="connsiteY6" fmla="*/ 1311717 h 2214947"/>
              <a:gd name="connsiteX0" fmla="*/ 0 w 4097200"/>
              <a:gd name="connsiteY0" fmla="*/ 1311717 h 2214947"/>
              <a:gd name="connsiteX1" fmla="*/ 1985850 w 4097200"/>
              <a:gd name="connsiteY1" fmla="*/ 0 h 2214947"/>
              <a:gd name="connsiteX2" fmla="*/ 4097200 w 4097200"/>
              <a:gd name="connsiteY2" fmla="*/ 1455008 h 2214947"/>
              <a:gd name="connsiteX3" fmla="*/ 3077039 w 4097200"/>
              <a:gd name="connsiteY3" fmla="*/ 2214947 h 2214947"/>
              <a:gd name="connsiteX4" fmla="*/ 2123294 w 4097200"/>
              <a:gd name="connsiteY4" fmla="*/ 1496355 h 2214947"/>
              <a:gd name="connsiteX5" fmla="*/ 0 w 4097200"/>
              <a:gd name="connsiteY5" fmla="*/ 1311717 h 2214947"/>
              <a:gd name="connsiteX0" fmla="*/ 137444 w 2111350"/>
              <a:gd name="connsiteY0" fmla="*/ 1496355 h 2214947"/>
              <a:gd name="connsiteX1" fmla="*/ 0 w 2111350"/>
              <a:gd name="connsiteY1" fmla="*/ 0 h 2214947"/>
              <a:gd name="connsiteX2" fmla="*/ 2111350 w 2111350"/>
              <a:gd name="connsiteY2" fmla="*/ 1455008 h 2214947"/>
              <a:gd name="connsiteX3" fmla="*/ 1091189 w 2111350"/>
              <a:gd name="connsiteY3" fmla="*/ 2214947 h 2214947"/>
              <a:gd name="connsiteX4" fmla="*/ 137444 w 2111350"/>
              <a:gd name="connsiteY4" fmla="*/ 1496355 h 2214947"/>
              <a:gd name="connsiteX0" fmla="*/ 0 w 3011992"/>
              <a:gd name="connsiteY0" fmla="*/ 637085 h 2214947"/>
              <a:gd name="connsiteX1" fmla="*/ 900642 w 3011992"/>
              <a:gd name="connsiteY1" fmla="*/ 0 h 2214947"/>
              <a:gd name="connsiteX2" fmla="*/ 3011992 w 3011992"/>
              <a:gd name="connsiteY2" fmla="*/ 1455008 h 2214947"/>
              <a:gd name="connsiteX3" fmla="*/ 1991831 w 3011992"/>
              <a:gd name="connsiteY3" fmla="*/ 2214947 h 2214947"/>
              <a:gd name="connsiteX4" fmla="*/ 0 w 3011992"/>
              <a:gd name="connsiteY4" fmla="*/ 637085 h 2214947"/>
              <a:gd name="connsiteX0" fmla="*/ 0 w 3011992"/>
              <a:gd name="connsiteY0" fmla="*/ 637085 h 2123697"/>
              <a:gd name="connsiteX1" fmla="*/ 900642 w 3011992"/>
              <a:gd name="connsiteY1" fmla="*/ 0 h 2123697"/>
              <a:gd name="connsiteX2" fmla="*/ 3011992 w 3011992"/>
              <a:gd name="connsiteY2" fmla="*/ 1455008 h 2123697"/>
              <a:gd name="connsiteX3" fmla="*/ 2095639 w 3011992"/>
              <a:gd name="connsiteY3" fmla="*/ 2123697 h 2123697"/>
              <a:gd name="connsiteX4" fmla="*/ 0 w 3011992"/>
              <a:gd name="connsiteY4" fmla="*/ 637085 h 2123697"/>
              <a:gd name="connsiteX0" fmla="*/ 0 w 2966576"/>
              <a:gd name="connsiteY0" fmla="*/ 591460 h 2123697"/>
              <a:gd name="connsiteX1" fmla="*/ 855226 w 2966576"/>
              <a:gd name="connsiteY1" fmla="*/ 0 h 2123697"/>
              <a:gd name="connsiteX2" fmla="*/ 2966576 w 2966576"/>
              <a:gd name="connsiteY2" fmla="*/ 1455008 h 2123697"/>
              <a:gd name="connsiteX3" fmla="*/ 2050223 w 2966576"/>
              <a:gd name="connsiteY3" fmla="*/ 2123697 h 2123697"/>
              <a:gd name="connsiteX4" fmla="*/ 0 w 2966576"/>
              <a:gd name="connsiteY4" fmla="*/ 591460 h 2123697"/>
              <a:gd name="connsiteX0" fmla="*/ 0 w 2979552"/>
              <a:gd name="connsiteY0" fmla="*/ 614272 h 2123697"/>
              <a:gd name="connsiteX1" fmla="*/ 868202 w 2979552"/>
              <a:gd name="connsiteY1" fmla="*/ 0 h 2123697"/>
              <a:gd name="connsiteX2" fmla="*/ 2979552 w 2979552"/>
              <a:gd name="connsiteY2" fmla="*/ 1455008 h 2123697"/>
              <a:gd name="connsiteX3" fmla="*/ 2063199 w 2979552"/>
              <a:gd name="connsiteY3" fmla="*/ 2123697 h 2123697"/>
              <a:gd name="connsiteX4" fmla="*/ 0 w 2979552"/>
              <a:gd name="connsiteY4" fmla="*/ 614272 h 2123697"/>
              <a:gd name="connsiteX0" fmla="*/ 0 w 3039947"/>
              <a:gd name="connsiteY0" fmla="*/ 871324 h 2123697"/>
              <a:gd name="connsiteX1" fmla="*/ 928597 w 3039947"/>
              <a:gd name="connsiteY1" fmla="*/ 0 h 2123697"/>
              <a:gd name="connsiteX2" fmla="*/ 3039947 w 3039947"/>
              <a:gd name="connsiteY2" fmla="*/ 1455008 h 2123697"/>
              <a:gd name="connsiteX3" fmla="*/ 2123594 w 3039947"/>
              <a:gd name="connsiteY3" fmla="*/ 2123697 h 2123697"/>
              <a:gd name="connsiteX4" fmla="*/ 0 w 3039947"/>
              <a:gd name="connsiteY4" fmla="*/ 871324 h 2123697"/>
              <a:gd name="connsiteX0" fmla="*/ 0 w 3039947"/>
              <a:gd name="connsiteY0" fmla="*/ 1176572 h 2428945"/>
              <a:gd name="connsiteX1" fmla="*/ 1834515 w 3039947"/>
              <a:gd name="connsiteY1" fmla="*/ 0 h 2428945"/>
              <a:gd name="connsiteX2" fmla="*/ 3039947 w 3039947"/>
              <a:gd name="connsiteY2" fmla="*/ 1760256 h 2428945"/>
              <a:gd name="connsiteX3" fmla="*/ 2123594 w 3039947"/>
              <a:gd name="connsiteY3" fmla="*/ 2428945 h 2428945"/>
              <a:gd name="connsiteX4" fmla="*/ 0 w 3039947"/>
              <a:gd name="connsiteY4" fmla="*/ 1176572 h 2428945"/>
              <a:gd name="connsiteX0" fmla="*/ 0 w 3855274"/>
              <a:gd name="connsiteY0" fmla="*/ 1176572 h 2428945"/>
              <a:gd name="connsiteX1" fmla="*/ 1834515 w 3855274"/>
              <a:gd name="connsiteY1" fmla="*/ 0 h 2428945"/>
              <a:gd name="connsiteX2" fmla="*/ 3855274 w 3855274"/>
              <a:gd name="connsiteY2" fmla="*/ 1278284 h 2428945"/>
              <a:gd name="connsiteX3" fmla="*/ 2123594 w 3855274"/>
              <a:gd name="connsiteY3" fmla="*/ 2428945 h 2428945"/>
              <a:gd name="connsiteX4" fmla="*/ 0 w 3855274"/>
              <a:gd name="connsiteY4" fmla="*/ 1176572 h 2428945"/>
              <a:gd name="connsiteX0" fmla="*/ 0 w 3855274"/>
              <a:gd name="connsiteY0" fmla="*/ 1176572 h 2204024"/>
              <a:gd name="connsiteX1" fmla="*/ 1834515 w 3855274"/>
              <a:gd name="connsiteY1" fmla="*/ 0 h 2204024"/>
              <a:gd name="connsiteX2" fmla="*/ 3855274 w 3855274"/>
              <a:gd name="connsiteY2" fmla="*/ 1278284 h 2204024"/>
              <a:gd name="connsiteX3" fmla="*/ 1791424 w 3855274"/>
              <a:gd name="connsiteY3" fmla="*/ 2204024 h 2204024"/>
              <a:gd name="connsiteX4" fmla="*/ 0 w 3855274"/>
              <a:gd name="connsiteY4" fmla="*/ 1176572 h 2204024"/>
              <a:gd name="connsiteX0" fmla="*/ 0 w 3334368"/>
              <a:gd name="connsiteY0" fmla="*/ 1176572 h 2204024"/>
              <a:gd name="connsiteX1" fmla="*/ 1834515 w 3334368"/>
              <a:gd name="connsiteY1" fmla="*/ 0 h 2204024"/>
              <a:gd name="connsiteX2" fmla="*/ 3334368 w 3334368"/>
              <a:gd name="connsiteY2" fmla="*/ 932868 h 2204024"/>
              <a:gd name="connsiteX3" fmla="*/ 1791424 w 3334368"/>
              <a:gd name="connsiteY3" fmla="*/ 2204024 h 2204024"/>
              <a:gd name="connsiteX4" fmla="*/ 0 w 3334368"/>
              <a:gd name="connsiteY4" fmla="*/ 1176572 h 2204024"/>
              <a:gd name="connsiteX0" fmla="*/ 0 w 3334368"/>
              <a:gd name="connsiteY0" fmla="*/ 1176572 h 2115665"/>
              <a:gd name="connsiteX1" fmla="*/ 1834515 w 3334368"/>
              <a:gd name="connsiteY1" fmla="*/ 0 h 2115665"/>
              <a:gd name="connsiteX2" fmla="*/ 3334368 w 3334368"/>
              <a:gd name="connsiteY2" fmla="*/ 932868 h 2115665"/>
              <a:gd name="connsiteX3" fmla="*/ 1610240 w 3334368"/>
              <a:gd name="connsiteY3" fmla="*/ 2115665 h 2115665"/>
              <a:gd name="connsiteX4" fmla="*/ 0 w 3334368"/>
              <a:gd name="connsiteY4" fmla="*/ 1176572 h 2115665"/>
              <a:gd name="connsiteX0" fmla="*/ 0 w 3334368"/>
              <a:gd name="connsiteY0" fmla="*/ 1489852 h 2428945"/>
              <a:gd name="connsiteX1" fmla="*/ 2446010 w 3334368"/>
              <a:gd name="connsiteY1" fmla="*/ 0 h 2428945"/>
              <a:gd name="connsiteX2" fmla="*/ 3334368 w 3334368"/>
              <a:gd name="connsiteY2" fmla="*/ 1246148 h 2428945"/>
              <a:gd name="connsiteX3" fmla="*/ 1610240 w 3334368"/>
              <a:gd name="connsiteY3" fmla="*/ 2428945 h 2428945"/>
              <a:gd name="connsiteX4" fmla="*/ 0 w 3334368"/>
              <a:gd name="connsiteY4" fmla="*/ 1489852 h 2428945"/>
              <a:gd name="connsiteX0" fmla="*/ 0 w 4179892"/>
              <a:gd name="connsiteY0" fmla="*/ 1489852 h 2428945"/>
              <a:gd name="connsiteX1" fmla="*/ 2446010 w 4179892"/>
              <a:gd name="connsiteY1" fmla="*/ 0 h 2428945"/>
              <a:gd name="connsiteX2" fmla="*/ 4179892 w 4179892"/>
              <a:gd name="connsiteY2" fmla="*/ 1077459 h 2428945"/>
              <a:gd name="connsiteX3" fmla="*/ 1610240 w 4179892"/>
              <a:gd name="connsiteY3" fmla="*/ 2428945 h 2428945"/>
              <a:gd name="connsiteX4" fmla="*/ 0 w 4179892"/>
              <a:gd name="connsiteY4" fmla="*/ 1489852 h 2428945"/>
              <a:gd name="connsiteX0" fmla="*/ 0 w 4179892"/>
              <a:gd name="connsiteY0" fmla="*/ 1489852 h 2694030"/>
              <a:gd name="connsiteX1" fmla="*/ 2446010 w 4179892"/>
              <a:gd name="connsiteY1" fmla="*/ 0 h 2694030"/>
              <a:gd name="connsiteX2" fmla="*/ 4179892 w 4179892"/>
              <a:gd name="connsiteY2" fmla="*/ 1077459 h 2694030"/>
              <a:gd name="connsiteX3" fmla="*/ 1897113 w 4179892"/>
              <a:gd name="connsiteY3" fmla="*/ 2694030 h 2694030"/>
              <a:gd name="connsiteX4" fmla="*/ 0 w 4179892"/>
              <a:gd name="connsiteY4" fmla="*/ 1489852 h 2694030"/>
              <a:gd name="connsiteX0" fmla="*/ 0 w 4179892"/>
              <a:gd name="connsiteY0" fmla="*/ 1489852 h 2597635"/>
              <a:gd name="connsiteX1" fmla="*/ 2446010 w 4179892"/>
              <a:gd name="connsiteY1" fmla="*/ 0 h 2597635"/>
              <a:gd name="connsiteX2" fmla="*/ 4179892 w 4179892"/>
              <a:gd name="connsiteY2" fmla="*/ 1077459 h 2597635"/>
              <a:gd name="connsiteX3" fmla="*/ 1776324 w 4179892"/>
              <a:gd name="connsiteY3" fmla="*/ 2597635 h 2597635"/>
              <a:gd name="connsiteX4" fmla="*/ 0 w 4179892"/>
              <a:gd name="connsiteY4" fmla="*/ 1489852 h 2597635"/>
              <a:gd name="connsiteX0" fmla="*/ 0 w 4562391"/>
              <a:gd name="connsiteY0" fmla="*/ 1650511 h 2597635"/>
              <a:gd name="connsiteX1" fmla="*/ 2828509 w 4562391"/>
              <a:gd name="connsiteY1" fmla="*/ 0 h 2597635"/>
              <a:gd name="connsiteX2" fmla="*/ 4562391 w 4562391"/>
              <a:gd name="connsiteY2" fmla="*/ 1077459 h 2597635"/>
              <a:gd name="connsiteX3" fmla="*/ 2158823 w 4562391"/>
              <a:gd name="connsiteY3" fmla="*/ 2597635 h 2597635"/>
              <a:gd name="connsiteX4" fmla="*/ 0 w 4562391"/>
              <a:gd name="connsiteY4" fmla="*/ 1650511 h 2597635"/>
              <a:gd name="connsiteX0" fmla="*/ 0 w 4562391"/>
              <a:gd name="connsiteY0" fmla="*/ 1650511 h 2843977"/>
              <a:gd name="connsiteX1" fmla="*/ 2828509 w 4562391"/>
              <a:gd name="connsiteY1" fmla="*/ 0 h 2843977"/>
              <a:gd name="connsiteX2" fmla="*/ 4562391 w 4562391"/>
              <a:gd name="connsiteY2" fmla="*/ 1077459 h 2843977"/>
              <a:gd name="connsiteX3" fmla="*/ 1675666 w 4562391"/>
              <a:gd name="connsiteY3" fmla="*/ 2843977 h 2843977"/>
              <a:gd name="connsiteX4" fmla="*/ 0 w 4562391"/>
              <a:gd name="connsiteY4" fmla="*/ 1650511 h 2843977"/>
              <a:gd name="connsiteX0" fmla="*/ 0 w 4562391"/>
              <a:gd name="connsiteY0" fmla="*/ 1682643 h 2876109"/>
              <a:gd name="connsiteX1" fmla="*/ 2717785 w 4562391"/>
              <a:gd name="connsiteY1" fmla="*/ 0 h 2876109"/>
              <a:gd name="connsiteX2" fmla="*/ 4562391 w 4562391"/>
              <a:gd name="connsiteY2" fmla="*/ 1109591 h 2876109"/>
              <a:gd name="connsiteX3" fmla="*/ 1675666 w 4562391"/>
              <a:gd name="connsiteY3" fmla="*/ 2876109 h 2876109"/>
              <a:gd name="connsiteX4" fmla="*/ 0 w 4562391"/>
              <a:gd name="connsiteY4" fmla="*/ 1682643 h 2876109"/>
              <a:gd name="connsiteX0" fmla="*/ 0 w 4431536"/>
              <a:gd name="connsiteY0" fmla="*/ 1682643 h 2876109"/>
              <a:gd name="connsiteX1" fmla="*/ 2717785 w 4431536"/>
              <a:gd name="connsiteY1" fmla="*/ 0 h 2876109"/>
              <a:gd name="connsiteX2" fmla="*/ 4431536 w 4431536"/>
              <a:gd name="connsiteY2" fmla="*/ 1056038 h 2876109"/>
              <a:gd name="connsiteX3" fmla="*/ 1675666 w 4431536"/>
              <a:gd name="connsiteY3" fmla="*/ 2876109 h 2876109"/>
              <a:gd name="connsiteX4" fmla="*/ 0 w 4431536"/>
              <a:gd name="connsiteY4" fmla="*/ 1682643 h 2876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1536" h="2876109">
                <a:moveTo>
                  <a:pt x="0" y="1682643"/>
                </a:moveTo>
                <a:lnTo>
                  <a:pt x="2717785" y="0"/>
                </a:lnTo>
                <a:lnTo>
                  <a:pt x="4431536" y="1056038"/>
                </a:lnTo>
                <a:lnTo>
                  <a:pt x="1675666" y="2876109"/>
                </a:lnTo>
                <a:lnTo>
                  <a:pt x="0" y="1682643"/>
                </a:lnTo>
                <a:close/>
              </a:path>
            </a:pathLst>
          </a:cu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Forme libre : forme 2">
            <a:extLst>
              <a:ext uri="{FF2B5EF4-FFF2-40B4-BE49-F238E27FC236}">
                <a16:creationId xmlns:a16="http://schemas.microsoft.com/office/drawing/2014/main" id="{795F35EB-DE5A-4F48-BBC9-4324490885DD}"/>
              </a:ext>
            </a:extLst>
          </p:cNvPr>
          <p:cNvSpPr/>
          <p:nvPr/>
        </p:nvSpPr>
        <p:spPr>
          <a:xfrm>
            <a:off x="5342300" y="3035044"/>
            <a:ext cx="622448" cy="380380"/>
          </a:xfrm>
          <a:custGeom>
            <a:avLst/>
            <a:gdLst>
              <a:gd name="connsiteX0" fmla="*/ 0 w 5363308"/>
              <a:gd name="connsiteY0" fmla="*/ 659423 h 3130061"/>
              <a:gd name="connsiteX1" fmla="*/ 1116623 w 5363308"/>
              <a:gd name="connsiteY1" fmla="*/ 0 h 3130061"/>
              <a:gd name="connsiteX2" fmla="*/ 5363308 w 5363308"/>
              <a:gd name="connsiteY2" fmla="*/ 2417884 h 3130061"/>
              <a:gd name="connsiteX3" fmla="*/ 4290647 w 5363308"/>
              <a:gd name="connsiteY3" fmla="*/ 3130061 h 3130061"/>
              <a:gd name="connsiteX4" fmla="*/ 0 w 5363308"/>
              <a:gd name="connsiteY4" fmla="*/ 659423 h 3130061"/>
              <a:gd name="connsiteX0" fmla="*/ 0 w 5363308"/>
              <a:gd name="connsiteY0" fmla="*/ 1134545 h 3605183"/>
              <a:gd name="connsiteX1" fmla="*/ 3782241 w 5363308"/>
              <a:gd name="connsiteY1" fmla="*/ 0 h 3605183"/>
              <a:gd name="connsiteX2" fmla="*/ 5363308 w 5363308"/>
              <a:gd name="connsiteY2" fmla="*/ 2893006 h 3605183"/>
              <a:gd name="connsiteX3" fmla="*/ 4290647 w 5363308"/>
              <a:gd name="connsiteY3" fmla="*/ 3605183 h 3605183"/>
              <a:gd name="connsiteX4" fmla="*/ 0 w 5363308"/>
              <a:gd name="connsiteY4" fmla="*/ 1134545 h 3605183"/>
              <a:gd name="connsiteX0" fmla="*/ 0 w 4295827"/>
              <a:gd name="connsiteY0" fmla="*/ 1134545 h 3605183"/>
              <a:gd name="connsiteX1" fmla="*/ 3782241 w 4295827"/>
              <a:gd name="connsiteY1" fmla="*/ 0 h 3605183"/>
              <a:gd name="connsiteX2" fmla="*/ 4295827 w 4295827"/>
              <a:gd name="connsiteY2" fmla="*/ 258241 h 3605183"/>
              <a:gd name="connsiteX3" fmla="*/ 4290647 w 4295827"/>
              <a:gd name="connsiteY3" fmla="*/ 3605183 h 3605183"/>
              <a:gd name="connsiteX4" fmla="*/ 0 w 4295827"/>
              <a:gd name="connsiteY4" fmla="*/ 1134545 h 3605183"/>
              <a:gd name="connsiteX0" fmla="*/ 0 w 784862"/>
              <a:gd name="connsiteY0" fmla="*/ 184301 h 3605183"/>
              <a:gd name="connsiteX1" fmla="*/ 271276 w 784862"/>
              <a:gd name="connsiteY1" fmla="*/ 0 h 3605183"/>
              <a:gd name="connsiteX2" fmla="*/ 784862 w 784862"/>
              <a:gd name="connsiteY2" fmla="*/ 258241 h 3605183"/>
              <a:gd name="connsiteX3" fmla="*/ 779682 w 784862"/>
              <a:gd name="connsiteY3" fmla="*/ 3605183 h 3605183"/>
              <a:gd name="connsiteX4" fmla="*/ 0 w 784862"/>
              <a:gd name="connsiteY4" fmla="*/ 184301 h 3605183"/>
              <a:gd name="connsiteX0" fmla="*/ 0 w 784862"/>
              <a:gd name="connsiteY0" fmla="*/ 184301 h 627396"/>
              <a:gd name="connsiteX1" fmla="*/ 271276 w 784862"/>
              <a:gd name="connsiteY1" fmla="*/ 0 h 627396"/>
              <a:gd name="connsiteX2" fmla="*/ 784862 w 784862"/>
              <a:gd name="connsiteY2" fmla="*/ 258241 h 627396"/>
              <a:gd name="connsiteX3" fmla="*/ 415629 w 784862"/>
              <a:gd name="connsiteY3" fmla="*/ 612534 h 627396"/>
              <a:gd name="connsiteX4" fmla="*/ 0 w 784862"/>
              <a:gd name="connsiteY4" fmla="*/ 184301 h 627396"/>
              <a:gd name="connsiteX0" fmla="*/ 0 w 784862"/>
              <a:gd name="connsiteY0" fmla="*/ 184301 h 612534"/>
              <a:gd name="connsiteX1" fmla="*/ 271276 w 784862"/>
              <a:gd name="connsiteY1" fmla="*/ 0 h 612534"/>
              <a:gd name="connsiteX2" fmla="*/ 784862 w 784862"/>
              <a:gd name="connsiteY2" fmla="*/ 258241 h 612534"/>
              <a:gd name="connsiteX3" fmla="*/ 415629 w 784862"/>
              <a:gd name="connsiteY3" fmla="*/ 612534 h 612534"/>
              <a:gd name="connsiteX4" fmla="*/ 0 w 784862"/>
              <a:gd name="connsiteY4" fmla="*/ 184301 h 612534"/>
              <a:gd name="connsiteX0" fmla="*/ 0 w 784862"/>
              <a:gd name="connsiteY0" fmla="*/ 184301 h 507638"/>
              <a:gd name="connsiteX1" fmla="*/ 271276 w 784862"/>
              <a:gd name="connsiteY1" fmla="*/ 0 h 507638"/>
              <a:gd name="connsiteX2" fmla="*/ 784862 w 784862"/>
              <a:gd name="connsiteY2" fmla="*/ 258241 h 507638"/>
              <a:gd name="connsiteX3" fmla="*/ 341584 w 784862"/>
              <a:gd name="connsiteY3" fmla="*/ 507638 h 507638"/>
              <a:gd name="connsiteX4" fmla="*/ 0 w 784862"/>
              <a:gd name="connsiteY4" fmla="*/ 184301 h 507638"/>
              <a:gd name="connsiteX0" fmla="*/ 0 w 806459"/>
              <a:gd name="connsiteY0" fmla="*/ 184302 h 507638"/>
              <a:gd name="connsiteX1" fmla="*/ 292873 w 806459"/>
              <a:gd name="connsiteY1" fmla="*/ 0 h 507638"/>
              <a:gd name="connsiteX2" fmla="*/ 806459 w 806459"/>
              <a:gd name="connsiteY2" fmla="*/ 258241 h 507638"/>
              <a:gd name="connsiteX3" fmla="*/ 363181 w 806459"/>
              <a:gd name="connsiteY3" fmla="*/ 507638 h 507638"/>
              <a:gd name="connsiteX4" fmla="*/ 0 w 806459"/>
              <a:gd name="connsiteY4" fmla="*/ 184302 h 507638"/>
              <a:gd name="connsiteX0" fmla="*/ 0 w 806459"/>
              <a:gd name="connsiteY0" fmla="*/ 184302 h 452105"/>
              <a:gd name="connsiteX1" fmla="*/ 292873 w 806459"/>
              <a:gd name="connsiteY1" fmla="*/ 0 h 452105"/>
              <a:gd name="connsiteX2" fmla="*/ 806459 w 806459"/>
              <a:gd name="connsiteY2" fmla="*/ 258241 h 452105"/>
              <a:gd name="connsiteX3" fmla="*/ 458821 w 806459"/>
              <a:gd name="connsiteY3" fmla="*/ 452105 h 452105"/>
              <a:gd name="connsiteX4" fmla="*/ 0 w 806459"/>
              <a:gd name="connsiteY4" fmla="*/ 184302 h 452105"/>
              <a:gd name="connsiteX0" fmla="*/ 0 w 806459"/>
              <a:gd name="connsiteY0" fmla="*/ 187388 h 455191"/>
              <a:gd name="connsiteX1" fmla="*/ 326811 w 806459"/>
              <a:gd name="connsiteY1" fmla="*/ 0 h 455191"/>
              <a:gd name="connsiteX2" fmla="*/ 806459 w 806459"/>
              <a:gd name="connsiteY2" fmla="*/ 261327 h 455191"/>
              <a:gd name="connsiteX3" fmla="*/ 458821 w 806459"/>
              <a:gd name="connsiteY3" fmla="*/ 455191 h 455191"/>
              <a:gd name="connsiteX4" fmla="*/ 0 w 806459"/>
              <a:gd name="connsiteY4" fmla="*/ 187388 h 455191"/>
              <a:gd name="connsiteX0" fmla="*/ 0 w 806459"/>
              <a:gd name="connsiteY0" fmla="*/ 187388 h 470617"/>
              <a:gd name="connsiteX1" fmla="*/ 326811 w 806459"/>
              <a:gd name="connsiteY1" fmla="*/ 0 h 470617"/>
              <a:gd name="connsiteX2" fmla="*/ 806459 w 806459"/>
              <a:gd name="connsiteY2" fmla="*/ 261327 h 470617"/>
              <a:gd name="connsiteX3" fmla="*/ 477333 w 806459"/>
              <a:gd name="connsiteY3" fmla="*/ 470617 h 470617"/>
              <a:gd name="connsiteX4" fmla="*/ 0 w 806459"/>
              <a:gd name="connsiteY4" fmla="*/ 187388 h 470617"/>
              <a:gd name="connsiteX0" fmla="*/ 0 w 806459"/>
              <a:gd name="connsiteY0" fmla="*/ 187388 h 465681"/>
              <a:gd name="connsiteX1" fmla="*/ 326811 w 806459"/>
              <a:gd name="connsiteY1" fmla="*/ 0 h 465681"/>
              <a:gd name="connsiteX2" fmla="*/ 806459 w 806459"/>
              <a:gd name="connsiteY2" fmla="*/ 261327 h 465681"/>
              <a:gd name="connsiteX3" fmla="*/ 457587 w 806459"/>
              <a:gd name="connsiteY3" fmla="*/ 465681 h 465681"/>
              <a:gd name="connsiteX4" fmla="*/ 0 w 806459"/>
              <a:gd name="connsiteY4" fmla="*/ 187388 h 465681"/>
              <a:gd name="connsiteX0" fmla="*/ 0 w 806459"/>
              <a:gd name="connsiteY0" fmla="*/ 214538 h 492831"/>
              <a:gd name="connsiteX1" fmla="*/ 344088 w 806459"/>
              <a:gd name="connsiteY1" fmla="*/ 0 h 492831"/>
              <a:gd name="connsiteX2" fmla="*/ 806459 w 806459"/>
              <a:gd name="connsiteY2" fmla="*/ 288477 h 492831"/>
              <a:gd name="connsiteX3" fmla="*/ 457587 w 806459"/>
              <a:gd name="connsiteY3" fmla="*/ 492831 h 492831"/>
              <a:gd name="connsiteX4" fmla="*/ 0 w 806459"/>
              <a:gd name="connsiteY4" fmla="*/ 214538 h 492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459" h="492831">
                <a:moveTo>
                  <a:pt x="0" y="214538"/>
                </a:moveTo>
                <a:lnTo>
                  <a:pt x="344088" y="0"/>
                </a:lnTo>
                <a:lnTo>
                  <a:pt x="806459" y="288477"/>
                </a:lnTo>
                <a:lnTo>
                  <a:pt x="457587" y="492831"/>
                </a:lnTo>
                <a:lnTo>
                  <a:pt x="0" y="214538"/>
                </a:lnTo>
                <a:close/>
              </a:path>
            </a:pathLst>
          </a:custGeom>
          <a:solidFill>
            <a:srgbClr val="CCECFF">
              <a:alpha val="49804"/>
            </a:srgbClr>
          </a:solidFill>
          <a:ln w="9525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Forme libre : forme 2">
            <a:extLst>
              <a:ext uri="{FF2B5EF4-FFF2-40B4-BE49-F238E27FC236}">
                <a16:creationId xmlns:a16="http://schemas.microsoft.com/office/drawing/2014/main" id="{AC869AD0-8F69-41DB-9183-659C91978258}"/>
              </a:ext>
            </a:extLst>
          </p:cNvPr>
          <p:cNvSpPr/>
          <p:nvPr/>
        </p:nvSpPr>
        <p:spPr>
          <a:xfrm>
            <a:off x="5324158" y="4552322"/>
            <a:ext cx="779610" cy="453405"/>
          </a:xfrm>
          <a:custGeom>
            <a:avLst/>
            <a:gdLst>
              <a:gd name="connsiteX0" fmla="*/ 0 w 5363308"/>
              <a:gd name="connsiteY0" fmla="*/ 659423 h 3130061"/>
              <a:gd name="connsiteX1" fmla="*/ 1116623 w 5363308"/>
              <a:gd name="connsiteY1" fmla="*/ 0 h 3130061"/>
              <a:gd name="connsiteX2" fmla="*/ 5363308 w 5363308"/>
              <a:gd name="connsiteY2" fmla="*/ 2417884 h 3130061"/>
              <a:gd name="connsiteX3" fmla="*/ 4290647 w 5363308"/>
              <a:gd name="connsiteY3" fmla="*/ 3130061 h 3130061"/>
              <a:gd name="connsiteX4" fmla="*/ 0 w 5363308"/>
              <a:gd name="connsiteY4" fmla="*/ 659423 h 3130061"/>
              <a:gd name="connsiteX0" fmla="*/ 0 w 5363308"/>
              <a:gd name="connsiteY0" fmla="*/ 1134545 h 3605183"/>
              <a:gd name="connsiteX1" fmla="*/ 3782241 w 5363308"/>
              <a:gd name="connsiteY1" fmla="*/ 0 h 3605183"/>
              <a:gd name="connsiteX2" fmla="*/ 5363308 w 5363308"/>
              <a:gd name="connsiteY2" fmla="*/ 2893006 h 3605183"/>
              <a:gd name="connsiteX3" fmla="*/ 4290647 w 5363308"/>
              <a:gd name="connsiteY3" fmla="*/ 3605183 h 3605183"/>
              <a:gd name="connsiteX4" fmla="*/ 0 w 5363308"/>
              <a:gd name="connsiteY4" fmla="*/ 1134545 h 3605183"/>
              <a:gd name="connsiteX0" fmla="*/ 0 w 4295827"/>
              <a:gd name="connsiteY0" fmla="*/ 1134545 h 3605183"/>
              <a:gd name="connsiteX1" fmla="*/ 3782241 w 4295827"/>
              <a:gd name="connsiteY1" fmla="*/ 0 h 3605183"/>
              <a:gd name="connsiteX2" fmla="*/ 4295827 w 4295827"/>
              <a:gd name="connsiteY2" fmla="*/ 258241 h 3605183"/>
              <a:gd name="connsiteX3" fmla="*/ 4290647 w 4295827"/>
              <a:gd name="connsiteY3" fmla="*/ 3605183 h 3605183"/>
              <a:gd name="connsiteX4" fmla="*/ 0 w 4295827"/>
              <a:gd name="connsiteY4" fmla="*/ 1134545 h 3605183"/>
              <a:gd name="connsiteX0" fmla="*/ 0 w 784862"/>
              <a:gd name="connsiteY0" fmla="*/ 184301 h 3605183"/>
              <a:gd name="connsiteX1" fmla="*/ 271276 w 784862"/>
              <a:gd name="connsiteY1" fmla="*/ 0 h 3605183"/>
              <a:gd name="connsiteX2" fmla="*/ 784862 w 784862"/>
              <a:gd name="connsiteY2" fmla="*/ 258241 h 3605183"/>
              <a:gd name="connsiteX3" fmla="*/ 779682 w 784862"/>
              <a:gd name="connsiteY3" fmla="*/ 3605183 h 3605183"/>
              <a:gd name="connsiteX4" fmla="*/ 0 w 784862"/>
              <a:gd name="connsiteY4" fmla="*/ 184301 h 3605183"/>
              <a:gd name="connsiteX0" fmla="*/ 0 w 784862"/>
              <a:gd name="connsiteY0" fmla="*/ 184301 h 627396"/>
              <a:gd name="connsiteX1" fmla="*/ 271276 w 784862"/>
              <a:gd name="connsiteY1" fmla="*/ 0 h 627396"/>
              <a:gd name="connsiteX2" fmla="*/ 784862 w 784862"/>
              <a:gd name="connsiteY2" fmla="*/ 258241 h 627396"/>
              <a:gd name="connsiteX3" fmla="*/ 415629 w 784862"/>
              <a:gd name="connsiteY3" fmla="*/ 612534 h 627396"/>
              <a:gd name="connsiteX4" fmla="*/ 0 w 784862"/>
              <a:gd name="connsiteY4" fmla="*/ 184301 h 627396"/>
              <a:gd name="connsiteX0" fmla="*/ 0 w 784862"/>
              <a:gd name="connsiteY0" fmla="*/ 184301 h 612534"/>
              <a:gd name="connsiteX1" fmla="*/ 271276 w 784862"/>
              <a:gd name="connsiteY1" fmla="*/ 0 h 612534"/>
              <a:gd name="connsiteX2" fmla="*/ 784862 w 784862"/>
              <a:gd name="connsiteY2" fmla="*/ 258241 h 612534"/>
              <a:gd name="connsiteX3" fmla="*/ 415629 w 784862"/>
              <a:gd name="connsiteY3" fmla="*/ 612534 h 612534"/>
              <a:gd name="connsiteX4" fmla="*/ 0 w 784862"/>
              <a:gd name="connsiteY4" fmla="*/ 184301 h 612534"/>
              <a:gd name="connsiteX0" fmla="*/ 0 w 784862"/>
              <a:gd name="connsiteY0" fmla="*/ 184301 h 507638"/>
              <a:gd name="connsiteX1" fmla="*/ 271276 w 784862"/>
              <a:gd name="connsiteY1" fmla="*/ 0 h 507638"/>
              <a:gd name="connsiteX2" fmla="*/ 784862 w 784862"/>
              <a:gd name="connsiteY2" fmla="*/ 258241 h 507638"/>
              <a:gd name="connsiteX3" fmla="*/ 341584 w 784862"/>
              <a:gd name="connsiteY3" fmla="*/ 507638 h 507638"/>
              <a:gd name="connsiteX4" fmla="*/ 0 w 784862"/>
              <a:gd name="connsiteY4" fmla="*/ 184301 h 507638"/>
              <a:gd name="connsiteX0" fmla="*/ 0 w 806459"/>
              <a:gd name="connsiteY0" fmla="*/ 184302 h 507638"/>
              <a:gd name="connsiteX1" fmla="*/ 292873 w 806459"/>
              <a:gd name="connsiteY1" fmla="*/ 0 h 507638"/>
              <a:gd name="connsiteX2" fmla="*/ 806459 w 806459"/>
              <a:gd name="connsiteY2" fmla="*/ 258241 h 507638"/>
              <a:gd name="connsiteX3" fmla="*/ 363181 w 806459"/>
              <a:gd name="connsiteY3" fmla="*/ 507638 h 507638"/>
              <a:gd name="connsiteX4" fmla="*/ 0 w 806459"/>
              <a:gd name="connsiteY4" fmla="*/ 184302 h 507638"/>
              <a:gd name="connsiteX0" fmla="*/ 0 w 806459"/>
              <a:gd name="connsiteY0" fmla="*/ 184302 h 452105"/>
              <a:gd name="connsiteX1" fmla="*/ 292873 w 806459"/>
              <a:gd name="connsiteY1" fmla="*/ 0 h 452105"/>
              <a:gd name="connsiteX2" fmla="*/ 806459 w 806459"/>
              <a:gd name="connsiteY2" fmla="*/ 258241 h 452105"/>
              <a:gd name="connsiteX3" fmla="*/ 458821 w 806459"/>
              <a:gd name="connsiteY3" fmla="*/ 452105 h 452105"/>
              <a:gd name="connsiteX4" fmla="*/ 0 w 806459"/>
              <a:gd name="connsiteY4" fmla="*/ 184302 h 452105"/>
              <a:gd name="connsiteX0" fmla="*/ 0 w 806459"/>
              <a:gd name="connsiteY0" fmla="*/ 187388 h 455191"/>
              <a:gd name="connsiteX1" fmla="*/ 326811 w 806459"/>
              <a:gd name="connsiteY1" fmla="*/ 0 h 455191"/>
              <a:gd name="connsiteX2" fmla="*/ 806459 w 806459"/>
              <a:gd name="connsiteY2" fmla="*/ 261327 h 455191"/>
              <a:gd name="connsiteX3" fmla="*/ 458821 w 806459"/>
              <a:gd name="connsiteY3" fmla="*/ 455191 h 455191"/>
              <a:gd name="connsiteX4" fmla="*/ 0 w 806459"/>
              <a:gd name="connsiteY4" fmla="*/ 187388 h 455191"/>
              <a:gd name="connsiteX0" fmla="*/ 0 w 806459"/>
              <a:gd name="connsiteY0" fmla="*/ 187388 h 470617"/>
              <a:gd name="connsiteX1" fmla="*/ 326811 w 806459"/>
              <a:gd name="connsiteY1" fmla="*/ 0 h 470617"/>
              <a:gd name="connsiteX2" fmla="*/ 806459 w 806459"/>
              <a:gd name="connsiteY2" fmla="*/ 261327 h 470617"/>
              <a:gd name="connsiteX3" fmla="*/ 477333 w 806459"/>
              <a:gd name="connsiteY3" fmla="*/ 470617 h 470617"/>
              <a:gd name="connsiteX4" fmla="*/ 0 w 806459"/>
              <a:gd name="connsiteY4" fmla="*/ 187388 h 470617"/>
              <a:gd name="connsiteX0" fmla="*/ 0 w 726243"/>
              <a:gd name="connsiteY0" fmla="*/ 165792 h 470617"/>
              <a:gd name="connsiteX1" fmla="*/ 246595 w 726243"/>
              <a:gd name="connsiteY1" fmla="*/ 0 h 470617"/>
              <a:gd name="connsiteX2" fmla="*/ 726243 w 726243"/>
              <a:gd name="connsiteY2" fmla="*/ 261327 h 470617"/>
              <a:gd name="connsiteX3" fmla="*/ 397117 w 726243"/>
              <a:gd name="connsiteY3" fmla="*/ 470617 h 470617"/>
              <a:gd name="connsiteX4" fmla="*/ 0 w 726243"/>
              <a:gd name="connsiteY4" fmla="*/ 165792 h 470617"/>
              <a:gd name="connsiteX0" fmla="*/ 0 w 726243"/>
              <a:gd name="connsiteY0" fmla="*/ 165792 h 433594"/>
              <a:gd name="connsiteX1" fmla="*/ 246595 w 726243"/>
              <a:gd name="connsiteY1" fmla="*/ 0 h 433594"/>
              <a:gd name="connsiteX2" fmla="*/ 726243 w 726243"/>
              <a:gd name="connsiteY2" fmla="*/ 261327 h 433594"/>
              <a:gd name="connsiteX3" fmla="*/ 464991 w 726243"/>
              <a:gd name="connsiteY3" fmla="*/ 433594 h 433594"/>
              <a:gd name="connsiteX4" fmla="*/ 0 w 726243"/>
              <a:gd name="connsiteY4" fmla="*/ 165792 h 433594"/>
              <a:gd name="connsiteX0" fmla="*/ 0 w 676880"/>
              <a:gd name="connsiteY0" fmla="*/ 165792 h 433594"/>
              <a:gd name="connsiteX1" fmla="*/ 246595 w 676880"/>
              <a:gd name="connsiteY1" fmla="*/ 0 h 433594"/>
              <a:gd name="connsiteX2" fmla="*/ 676880 w 676880"/>
              <a:gd name="connsiteY2" fmla="*/ 295264 h 433594"/>
              <a:gd name="connsiteX3" fmla="*/ 464991 w 676880"/>
              <a:gd name="connsiteY3" fmla="*/ 433594 h 433594"/>
              <a:gd name="connsiteX4" fmla="*/ 0 w 676880"/>
              <a:gd name="connsiteY4" fmla="*/ 165792 h 433594"/>
              <a:gd name="connsiteX0" fmla="*/ 0 w 676880"/>
              <a:gd name="connsiteY0" fmla="*/ 141110 h 408912"/>
              <a:gd name="connsiteX1" fmla="*/ 246595 w 676880"/>
              <a:gd name="connsiteY1" fmla="*/ 0 h 408912"/>
              <a:gd name="connsiteX2" fmla="*/ 676880 w 676880"/>
              <a:gd name="connsiteY2" fmla="*/ 270582 h 408912"/>
              <a:gd name="connsiteX3" fmla="*/ 464991 w 676880"/>
              <a:gd name="connsiteY3" fmla="*/ 408912 h 408912"/>
              <a:gd name="connsiteX4" fmla="*/ 0 w 676880"/>
              <a:gd name="connsiteY4" fmla="*/ 141110 h 408912"/>
              <a:gd name="connsiteX0" fmla="*/ 0 w 1034764"/>
              <a:gd name="connsiteY0" fmla="*/ 141110 h 488603"/>
              <a:gd name="connsiteX1" fmla="*/ 246595 w 1034764"/>
              <a:gd name="connsiteY1" fmla="*/ 0 h 488603"/>
              <a:gd name="connsiteX2" fmla="*/ 1034764 w 1034764"/>
              <a:gd name="connsiteY2" fmla="*/ 488603 h 488603"/>
              <a:gd name="connsiteX3" fmla="*/ 464991 w 1034764"/>
              <a:gd name="connsiteY3" fmla="*/ 408912 h 488603"/>
              <a:gd name="connsiteX4" fmla="*/ 0 w 1034764"/>
              <a:gd name="connsiteY4" fmla="*/ 141110 h 488603"/>
              <a:gd name="connsiteX0" fmla="*/ 0 w 1034764"/>
              <a:gd name="connsiteY0" fmla="*/ 141110 h 614592"/>
              <a:gd name="connsiteX1" fmla="*/ 246595 w 1034764"/>
              <a:gd name="connsiteY1" fmla="*/ 0 h 614592"/>
              <a:gd name="connsiteX2" fmla="*/ 1034764 w 1034764"/>
              <a:gd name="connsiteY2" fmla="*/ 488603 h 614592"/>
              <a:gd name="connsiteX3" fmla="*/ 798193 w 1034764"/>
              <a:gd name="connsiteY3" fmla="*/ 614592 h 614592"/>
              <a:gd name="connsiteX4" fmla="*/ 0 w 1034764"/>
              <a:gd name="connsiteY4" fmla="*/ 141110 h 614592"/>
              <a:gd name="connsiteX0" fmla="*/ 0 w 1029828"/>
              <a:gd name="connsiteY0" fmla="*/ 128769 h 614592"/>
              <a:gd name="connsiteX1" fmla="*/ 241659 w 1029828"/>
              <a:gd name="connsiteY1" fmla="*/ 0 h 614592"/>
              <a:gd name="connsiteX2" fmla="*/ 1029828 w 1029828"/>
              <a:gd name="connsiteY2" fmla="*/ 488603 h 614592"/>
              <a:gd name="connsiteX3" fmla="*/ 793257 w 1029828"/>
              <a:gd name="connsiteY3" fmla="*/ 614592 h 614592"/>
              <a:gd name="connsiteX4" fmla="*/ 0 w 1029828"/>
              <a:gd name="connsiteY4" fmla="*/ 128769 h 614592"/>
              <a:gd name="connsiteX0" fmla="*/ 0 w 1029828"/>
              <a:gd name="connsiteY0" fmla="*/ 109024 h 594847"/>
              <a:gd name="connsiteX1" fmla="*/ 221913 w 1029828"/>
              <a:gd name="connsiteY1" fmla="*/ 0 h 594847"/>
              <a:gd name="connsiteX2" fmla="*/ 1029828 w 1029828"/>
              <a:gd name="connsiteY2" fmla="*/ 468858 h 594847"/>
              <a:gd name="connsiteX3" fmla="*/ 793257 w 1029828"/>
              <a:gd name="connsiteY3" fmla="*/ 594847 h 594847"/>
              <a:gd name="connsiteX4" fmla="*/ 0 w 1029828"/>
              <a:gd name="connsiteY4" fmla="*/ 109024 h 594847"/>
              <a:gd name="connsiteX0" fmla="*/ 0 w 1010083"/>
              <a:gd name="connsiteY0" fmla="*/ 109024 h 594847"/>
              <a:gd name="connsiteX1" fmla="*/ 221913 w 1010083"/>
              <a:gd name="connsiteY1" fmla="*/ 0 h 594847"/>
              <a:gd name="connsiteX2" fmla="*/ 1010083 w 1010083"/>
              <a:gd name="connsiteY2" fmla="*/ 466390 h 594847"/>
              <a:gd name="connsiteX3" fmla="*/ 793257 w 1010083"/>
              <a:gd name="connsiteY3" fmla="*/ 594847 h 594847"/>
              <a:gd name="connsiteX4" fmla="*/ 0 w 1010083"/>
              <a:gd name="connsiteY4" fmla="*/ 109024 h 594847"/>
              <a:gd name="connsiteX0" fmla="*/ 0 w 1010083"/>
              <a:gd name="connsiteY0" fmla="*/ 109024 h 577570"/>
              <a:gd name="connsiteX1" fmla="*/ 221913 w 1010083"/>
              <a:gd name="connsiteY1" fmla="*/ 0 h 577570"/>
              <a:gd name="connsiteX2" fmla="*/ 1010083 w 1010083"/>
              <a:gd name="connsiteY2" fmla="*/ 466390 h 577570"/>
              <a:gd name="connsiteX3" fmla="*/ 827812 w 1010083"/>
              <a:gd name="connsiteY3" fmla="*/ 577570 h 577570"/>
              <a:gd name="connsiteX4" fmla="*/ 0 w 1010083"/>
              <a:gd name="connsiteY4" fmla="*/ 109024 h 577570"/>
              <a:gd name="connsiteX0" fmla="*/ 0 w 1010083"/>
              <a:gd name="connsiteY0" fmla="*/ 113960 h 582506"/>
              <a:gd name="connsiteX1" fmla="*/ 209573 w 1010083"/>
              <a:gd name="connsiteY1" fmla="*/ 0 h 582506"/>
              <a:gd name="connsiteX2" fmla="*/ 1010083 w 1010083"/>
              <a:gd name="connsiteY2" fmla="*/ 471326 h 582506"/>
              <a:gd name="connsiteX3" fmla="*/ 827812 w 1010083"/>
              <a:gd name="connsiteY3" fmla="*/ 582506 h 582506"/>
              <a:gd name="connsiteX4" fmla="*/ 0 w 1010083"/>
              <a:gd name="connsiteY4" fmla="*/ 113960 h 582506"/>
              <a:gd name="connsiteX0" fmla="*/ 0 w 1010083"/>
              <a:gd name="connsiteY0" fmla="*/ 118896 h 587442"/>
              <a:gd name="connsiteX1" fmla="*/ 204636 w 1010083"/>
              <a:gd name="connsiteY1" fmla="*/ 0 h 587442"/>
              <a:gd name="connsiteX2" fmla="*/ 1010083 w 1010083"/>
              <a:gd name="connsiteY2" fmla="*/ 476262 h 587442"/>
              <a:gd name="connsiteX3" fmla="*/ 827812 w 1010083"/>
              <a:gd name="connsiteY3" fmla="*/ 587442 h 587442"/>
              <a:gd name="connsiteX4" fmla="*/ 0 w 1010083"/>
              <a:gd name="connsiteY4" fmla="*/ 118896 h 587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0083" h="587442">
                <a:moveTo>
                  <a:pt x="0" y="118896"/>
                </a:moveTo>
                <a:lnTo>
                  <a:pt x="204636" y="0"/>
                </a:lnTo>
                <a:lnTo>
                  <a:pt x="1010083" y="476262"/>
                </a:lnTo>
                <a:lnTo>
                  <a:pt x="827812" y="587442"/>
                </a:lnTo>
                <a:lnTo>
                  <a:pt x="0" y="118896"/>
                </a:lnTo>
                <a:close/>
              </a:path>
            </a:pathLst>
          </a:custGeom>
          <a:solidFill>
            <a:srgbClr val="CCECFF">
              <a:alpha val="49804"/>
            </a:srgbClr>
          </a:solidFill>
          <a:ln w="9525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Forme libre : forme 2">
            <a:extLst>
              <a:ext uri="{FF2B5EF4-FFF2-40B4-BE49-F238E27FC236}">
                <a16:creationId xmlns:a16="http://schemas.microsoft.com/office/drawing/2014/main" id="{18C49768-FB45-4EC8-BD56-EC617C6EEF21}"/>
              </a:ext>
            </a:extLst>
          </p:cNvPr>
          <p:cNvSpPr/>
          <p:nvPr/>
        </p:nvSpPr>
        <p:spPr>
          <a:xfrm>
            <a:off x="7486533" y="3635270"/>
            <a:ext cx="1456520" cy="1023635"/>
          </a:xfrm>
          <a:custGeom>
            <a:avLst/>
            <a:gdLst>
              <a:gd name="connsiteX0" fmla="*/ 0 w 5363308"/>
              <a:gd name="connsiteY0" fmla="*/ 659423 h 3130061"/>
              <a:gd name="connsiteX1" fmla="*/ 1116623 w 5363308"/>
              <a:gd name="connsiteY1" fmla="*/ 0 h 3130061"/>
              <a:gd name="connsiteX2" fmla="*/ 5363308 w 5363308"/>
              <a:gd name="connsiteY2" fmla="*/ 2417884 h 3130061"/>
              <a:gd name="connsiteX3" fmla="*/ 4290647 w 5363308"/>
              <a:gd name="connsiteY3" fmla="*/ 3130061 h 3130061"/>
              <a:gd name="connsiteX4" fmla="*/ 0 w 5363308"/>
              <a:gd name="connsiteY4" fmla="*/ 659423 h 3130061"/>
              <a:gd name="connsiteX0" fmla="*/ 0 w 5363308"/>
              <a:gd name="connsiteY0" fmla="*/ 1134545 h 3605183"/>
              <a:gd name="connsiteX1" fmla="*/ 3782241 w 5363308"/>
              <a:gd name="connsiteY1" fmla="*/ 0 h 3605183"/>
              <a:gd name="connsiteX2" fmla="*/ 5363308 w 5363308"/>
              <a:gd name="connsiteY2" fmla="*/ 2893006 h 3605183"/>
              <a:gd name="connsiteX3" fmla="*/ 4290647 w 5363308"/>
              <a:gd name="connsiteY3" fmla="*/ 3605183 h 3605183"/>
              <a:gd name="connsiteX4" fmla="*/ 0 w 5363308"/>
              <a:gd name="connsiteY4" fmla="*/ 1134545 h 3605183"/>
              <a:gd name="connsiteX0" fmla="*/ 0 w 4295827"/>
              <a:gd name="connsiteY0" fmla="*/ 1134545 h 3605183"/>
              <a:gd name="connsiteX1" fmla="*/ 3782241 w 4295827"/>
              <a:gd name="connsiteY1" fmla="*/ 0 h 3605183"/>
              <a:gd name="connsiteX2" fmla="*/ 4295827 w 4295827"/>
              <a:gd name="connsiteY2" fmla="*/ 258241 h 3605183"/>
              <a:gd name="connsiteX3" fmla="*/ 4290647 w 4295827"/>
              <a:gd name="connsiteY3" fmla="*/ 3605183 h 3605183"/>
              <a:gd name="connsiteX4" fmla="*/ 0 w 4295827"/>
              <a:gd name="connsiteY4" fmla="*/ 1134545 h 3605183"/>
              <a:gd name="connsiteX0" fmla="*/ 0 w 784862"/>
              <a:gd name="connsiteY0" fmla="*/ 184301 h 3605183"/>
              <a:gd name="connsiteX1" fmla="*/ 271276 w 784862"/>
              <a:gd name="connsiteY1" fmla="*/ 0 h 3605183"/>
              <a:gd name="connsiteX2" fmla="*/ 784862 w 784862"/>
              <a:gd name="connsiteY2" fmla="*/ 258241 h 3605183"/>
              <a:gd name="connsiteX3" fmla="*/ 779682 w 784862"/>
              <a:gd name="connsiteY3" fmla="*/ 3605183 h 3605183"/>
              <a:gd name="connsiteX4" fmla="*/ 0 w 784862"/>
              <a:gd name="connsiteY4" fmla="*/ 184301 h 3605183"/>
              <a:gd name="connsiteX0" fmla="*/ 0 w 784862"/>
              <a:gd name="connsiteY0" fmla="*/ 184301 h 627396"/>
              <a:gd name="connsiteX1" fmla="*/ 271276 w 784862"/>
              <a:gd name="connsiteY1" fmla="*/ 0 h 627396"/>
              <a:gd name="connsiteX2" fmla="*/ 784862 w 784862"/>
              <a:gd name="connsiteY2" fmla="*/ 258241 h 627396"/>
              <a:gd name="connsiteX3" fmla="*/ 415629 w 784862"/>
              <a:gd name="connsiteY3" fmla="*/ 612534 h 627396"/>
              <a:gd name="connsiteX4" fmla="*/ 0 w 784862"/>
              <a:gd name="connsiteY4" fmla="*/ 184301 h 627396"/>
              <a:gd name="connsiteX0" fmla="*/ 0 w 784862"/>
              <a:gd name="connsiteY0" fmla="*/ 184301 h 612534"/>
              <a:gd name="connsiteX1" fmla="*/ 271276 w 784862"/>
              <a:gd name="connsiteY1" fmla="*/ 0 h 612534"/>
              <a:gd name="connsiteX2" fmla="*/ 784862 w 784862"/>
              <a:gd name="connsiteY2" fmla="*/ 258241 h 612534"/>
              <a:gd name="connsiteX3" fmla="*/ 415629 w 784862"/>
              <a:gd name="connsiteY3" fmla="*/ 612534 h 612534"/>
              <a:gd name="connsiteX4" fmla="*/ 0 w 784862"/>
              <a:gd name="connsiteY4" fmla="*/ 184301 h 612534"/>
              <a:gd name="connsiteX0" fmla="*/ 0 w 784862"/>
              <a:gd name="connsiteY0" fmla="*/ 184301 h 507638"/>
              <a:gd name="connsiteX1" fmla="*/ 271276 w 784862"/>
              <a:gd name="connsiteY1" fmla="*/ 0 h 507638"/>
              <a:gd name="connsiteX2" fmla="*/ 784862 w 784862"/>
              <a:gd name="connsiteY2" fmla="*/ 258241 h 507638"/>
              <a:gd name="connsiteX3" fmla="*/ 341584 w 784862"/>
              <a:gd name="connsiteY3" fmla="*/ 507638 h 507638"/>
              <a:gd name="connsiteX4" fmla="*/ 0 w 784862"/>
              <a:gd name="connsiteY4" fmla="*/ 184301 h 507638"/>
              <a:gd name="connsiteX0" fmla="*/ 0 w 806459"/>
              <a:gd name="connsiteY0" fmla="*/ 184302 h 507638"/>
              <a:gd name="connsiteX1" fmla="*/ 292873 w 806459"/>
              <a:gd name="connsiteY1" fmla="*/ 0 h 507638"/>
              <a:gd name="connsiteX2" fmla="*/ 806459 w 806459"/>
              <a:gd name="connsiteY2" fmla="*/ 258241 h 507638"/>
              <a:gd name="connsiteX3" fmla="*/ 363181 w 806459"/>
              <a:gd name="connsiteY3" fmla="*/ 507638 h 507638"/>
              <a:gd name="connsiteX4" fmla="*/ 0 w 806459"/>
              <a:gd name="connsiteY4" fmla="*/ 184302 h 507638"/>
              <a:gd name="connsiteX0" fmla="*/ 0 w 806459"/>
              <a:gd name="connsiteY0" fmla="*/ 184302 h 452105"/>
              <a:gd name="connsiteX1" fmla="*/ 292873 w 806459"/>
              <a:gd name="connsiteY1" fmla="*/ 0 h 452105"/>
              <a:gd name="connsiteX2" fmla="*/ 806459 w 806459"/>
              <a:gd name="connsiteY2" fmla="*/ 258241 h 452105"/>
              <a:gd name="connsiteX3" fmla="*/ 458821 w 806459"/>
              <a:gd name="connsiteY3" fmla="*/ 452105 h 452105"/>
              <a:gd name="connsiteX4" fmla="*/ 0 w 806459"/>
              <a:gd name="connsiteY4" fmla="*/ 184302 h 452105"/>
              <a:gd name="connsiteX0" fmla="*/ 0 w 806459"/>
              <a:gd name="connsiteY0" fmla="*/ 187388 h 455191"/>
              <a:gd name="connsiteX1" fmla="*/ 326811 w 806459"/>
              <a:gd name="connsiteY1" fmla="*/ 0 h 455191"/>
              <a:gd name="connsiteX2" fmla="*/ 806459 w 806459"/>
              <a:gd name="connsiteY2" fmla="*/ 261327 h 455191"/>
              <a:gd name="connsiteX3" fmla="*/ 458821 w 806459"/>
              <a:gd name="connsiteY3" fmla="*/ 455191 h 455191"/>
              <a:gd name="connsiteX4" fmla="*/ 0 w 806459"/>
              <a:gd name="connsiteY4" fmla="*/ 187388 h 455191"/>
              <a:gd name="connsiteX0" fmla="*/ 0 w 806459"/>
              <a:gd name="connsiteY0" fmla="*/ 187388 h 470617"/>
              <a:gd name="connsiteX1" fmla="*/ 326811 w 806459"/>
              <a:gd name="connsiteY1" fmla="*/ 0 h 470617"/>
              <a:gd name="connsiteX2" fmla="*/ 806459 w 806459"/>
              <a:gd name="connsiteY2" fmla="*/ 261327 h 470617"/>
              <a:gd name="connsiteX3" fmla="*/ 477333 w 806459"/>
              <a:gd name="connsiteY3" fmla="*/ 470617 h 470617"/>
              <a:gd name="connsiteX4" fmla="*/ 0 w 806459"/>
              <a:gd name="connsiteY4" fmla="*/ 187388 h 470617"/>
              <a:gd name="connsiteX0" fmla="*/ 0 w 726243"/>
              <a:gd name="connsiteY0" fmla="*/ 165792 h 470617"/>
              <a:gd name="connsiteX1" fmla="*/ 246595 w 726243"/>
              <a:gd name="connsiteY1" fmla="*/ 0 h 470617"/>
              <a:gd name="connsiteX2" fmla="*/ 726243 w 726243"/>
              <a:gd name="connsiteY2" fmla="*/ 261327 h 470617"/>
              <a:gd name="connsiteX3" fmla="*/ 397117 w 726243"/>
              <a:gd name="connsiteY3" fmla="*/ 470617 h 470617"/>
              <a:gd name="connsiteX4" fmla="*/ 0 w 726243"/>
              <a:gd name="connsiteY4" fmla="*/ 165792 h 470617"/>
              <a:gd name="connsiteX0" fmla="*/ 0 w 726243"/>
              <a:gd name="connsiteY0" fmla="*/ 165792 h 433594"/>
              <a:gd name="connsiteX1" fmla="*/ 246595 w 726243"/>
              <a:gd name="connsiteY1" fmla="*/ 0 h 433594"/>
              <a:gd name="connsiteX2" fmla="*/ 726243 w 726243"/>
              <a:gd name="connsiteY2" fmla="*/ 261327 h 433594"/>
              <a:gd name="connsiteX3" fmla="*/ 464991 w 726243"/>
              <a:gd name="connsiteY3" fmla="*/ 433594 h 433594"/>
              <a:gd name="connsiteX4" fmla="*/ 0 w 726243"/>
              <a:gd name="connsiteY4" fmla="*/ 165792 h 433594"/>
              <a:gd name="connsiteX0" fmla="*/ 0 w 676880"/>
              <a:gd name="connsiteY0" fmla="*/ 165792 h 433594"/>
              <a:gd name="connsiteX1" fmla="*/ 246595 w 676880"/>
              <a:gd name="connsiteY1" fmla="*/ 0 h 433594"/>
              <a:gd name="connsiteX2" fmla="*/ 676880 w 676880"/>
              <a:gd name="connsiteY2" fmla="*/ 295264 h 433594"/>
              <a:gd name="connsiteX3" fmla="*/ 464991 w 676880"/>
              <a:gd name="connsiteY3" fmla="*/ 433594 h 433594"/>
              <a:gd name="connsiteX4" fmla="*/ 0 w 676880"/>
              <a:gd name="connsiteY4" fmla="*/ 165792 h 433594"/>
              <a:gd name="connsiteX0" fmla="*/ 0 w 676880"/>
              <a:gd name="connsiteY0" fmla="*/ 141110 h 408912"/>
              <a:gd name="connsiteX1" fmla="*/ 246595 w 676880"/>
              <a:gd name="connsiteY1" fmla="*/ 0 h 408912"/>
              <a:gd name="connsiteX2" fmla="*/ 676880 w 676880"/>
              <a:gd name="connsiteY2" fmla="*/ 270582 h 408912"/>
              <a:gd name="connsiteX3" fmla="*/ 464991 w 676880"/>
              <a:gd name="connsiteY3" fmla="*/ 408912 h 408912"/>
              <a:gd name="connsiteX4" fmla="*/ 0 w 676880"/>
              <a:gd name="connsiteY4" fmla="*/ 141110 h 408912"/>
              <a:gd name="connsiteX0" fmla="*/ 0 w 867750"/>
              <a:gd name="connsiteY0" fmla="*/ 564812 h 832614"/>
              <a:gd name="connsiteX1" fmla="*/ 867750 w 867750"/>
              <a:gd name="connsiteY1" fmla="*/ 0 h 832614"/>
              <a:gd name="connsiteX2" fmla="*/ 676880 w 867750"/>
              <a:gd name="connsiteY2" fmla="*/ 694284 h 832614"/>
              <a:gd name="connsiteX3" fmla="*/ 464991 w 867750"/>
              <a:gd name="connsiteY3" fmla="*/ 832614 h 832614"/>
              <a:gd name="connsiteX4" fmla="*/ 0 w 867750"/>
              <a:gd name="connsiteY4" fmla="*/ 564812 h 832614"/>
              <a:gd name="connsiteX0" fmla="*/ 0 w 1077919"/>
              <a:gd name="connsiteY0" fmla="*/ 564812 h 1248089"/>
              <a:gd name="connsiteX1" fmla="*/ 867750 w 1077919"/>
              <a:gd name="connsiteY1" fmla="*/ 0 h 1248089"/>
              <a:gd name="connsiteX2" fmla="*/ 676880 w 1077919"/>
              <a:gd name="connsiteY2" fmla="*/ 694284 h 1248089"/>
              <a:gd name="connsiteX3" fmla="*/ 1077919 w 1077919"/>
              <a:gd name="connsiteY3" fmla="*/ 1248089 h 1248089"/>
              <a:gd name="connsiteX4" fmla="*/ 0 w 1077919"/>
              <a:gd name="connsiteY4" fmla="*/ 564812 h 1248089"/>
              <a:gd name="connsiteX0" fmla="*/ 0 w 1602443"/>
              <a:gd name="connsiteY0" fmla="*/ 564812 h 1248089"/>
              <a:gd name="connsiteX1" fmla="*/ 867750 w 1602443"/>
              <a:gd name="connsiteY1" fmla="*/ 0 h 1248089"/>
              <a:gd name="connsiteX2" fmla="*/ 1602443 w 1602443"/>
              <a:gd name="connsiteY2" fmla="*/ 850601 h 1248089"/>
              <a:gd name="connsiteX3" fmla="*/ 1077919 w 1602443"/>
              <a:gd name="connsiteY3" fmla="*/ 1248089 h 1248089"/>
              <a:gd name="connsiteX4" fmla="*/ 0 w 1602443"/>
              <a:gd name="connsiteY4" fmla="*/ 564812 h 1248089"/>
              <a:gd name="connsiteX0" fmla="*/ 0 w 1968554"/>
              <a:gd name="connsiteY0" fmla="*/ 564812 h 1248089"/>
              <a:gd name="connsiteX1" fmla="*/ 867750 w 1968554"/>
              <a:gd name="connsiteY1" fmla="*/ 0 h 1248089"/>
              <a:gd name="connsiteX2" fmla="*/ 1968554 w 1968554"/>
              <a:gd name="connsiteY2" fmla="*/ 698398 h 1248089"/>
              <a:gd name="connsiteX3" fmla="*/ 1077919 w 1968554"/>
              <a:gd name="connsiteY3" fmla="*/ 1248089 h 1248089"/>
              <a:gd name="connsiteX4" fmla="*/ 0 w 1968554"/>
              <a:gd name="connsiteY4" fmla="*/ 564812 h 1248089"/>
              <a:gd name="connsiteX0" fmla="*/ 0 w 1968554"/>
              <a:gd name="connsiteY0" fmla="*/ 536017 h 1219294"/>
              <a:gd name="connsiteX1" fmla="*/ 880091 w 1968554"/>
              <a:gd name="connsiteY1" fmla="*/ 0 h 1219294"/>
              <a:gd name="connsiteX2" fmla="*/ 1968554 w 1968554"/>
              <a:gd name="connsiteY2" fmla="*/ 669603 h 1219294"/>
              <a:gd name="connsiteX3" fmla="*/ 1077919 w 1968554"/>
              <a:gd name="connsiteY3" fmla="*/ 1219294 h 1219294"/>
              <a:gd name="connsiteX4" fmla="*/ 0 w 1968554"/>
              <a:gd name="connsiteY4" fmla="*/ 536017 h 1219294"/>
              <a:gd name="connsiteX0" fmla="*/ 0 w 1968554"/>
              <a:gd name="connsiteY0" fmla="*/ 471845 h 1155122"/>
              <a:gd name="connsiteX1" fmla="*/ 815919 w 1968554"/>
              <a:gd name="connsiteY1" fmla="*/ 0 h 1155122"/>
              <a:gd name="connsiteX2" fmla="*/ 1968554 w 1968554"/>
              <a:gd name="connsiteY2" fmla="*/ 605431 h 1155122"/>
              <a:gd name="connsiteX3" fmla="*/ 1077919 w 1968554"/>
              <a:gd name="connsiteY3" fmla="*/ 1155122 h 1155122"/>
              <a:gd name="connsiteX4" fmla="*/ 0 w 1968554"/>
              <a:gd name="connsiteY4" fmla="*/ 471845 h 1155122"/>
              <a:gd name="connsiteX0" fmla="*/ 0 w 1857487"/>
              <a:gd name="connsiteY0" fmla="*/ 471845 h 1155122"/>
              <a:gd name="connsiteX1" fmla="*/ 815919 w 1857487"/>
              <a:gd name="connsiteY1" fmla="*/ 0 h 1155122"/>
              <a:gd name="connsiteX2" fmla="*/ 1857487 w 1857487"/>
              <a:gd name="connsiteY2" fmla="*/ 617771 h 1155122"/>
              <a:gd name="connsiteX3" fmla="*/ 1077919 w 1857487"/>
              <a:gd name="connsiteY3" fmla="*/ 1155122 h 1155122"/>
              <a:gd name="connsiteX4" fmla="*/ 0 w 1857487"/>
              <a:gd name="connsiteY4" fmla="*/ 471845 h 1155122"/>
              <a:gd name="connsiteX0" fmla="*/ 0 w 1857487"/>
              <a:gd name="connsiteY0" fmla="*/ 471845 h 1105759"/>
              <a:gd name="connsiteX1" fmla="*/ 815919 w 1857487"/>
              <a:gd name="connsiteY1" fmla="*/ 0 h 1105759"/>
              <a:gd name="connsiteX2" fmla="*/ 1857487 w 1857487"/>
              <a:gd name="connsiteY2" fmla="*/ 617771 h 1105759"/>
              <a:gd name="connsiteX3" fmla="*/ 1016215 w 1857487"/>
              <a:gd name="connsiteY3" fmla="*/ 1105759 h 1105759"/>
              <a:gd name="connsiteX4" fmla="*/ 0 w 1857487"/>
              <a:gd name="connsiteY4" fmla="*/ 471845 h 1105759"/>
              <a:gd name="connsiteX0" fmla="*/ 0 w 1832805"/>
              <a:gd name="connsiteY0" fmla="*/ 501463 h 1105759"/>
              <a:gd name="connsiteX1" fmla="*/ 791237 w 1832805"/>
              <a:gd name="connsiteY1" fmla="*/ 0 h 1105759"/>
              <a:gd name="connsiteX2" fmla="*/ 1832805 w 1832805"/>
              <a:gd name="connsiteY2" fmla="*/ 617771 h 1105759"/>
              <a:gd name="connsiteX3" fmla="*/ 991533 w 1832805"/>
              <a:gd name="connsiteY3" fmla="*/ 1105759 h 1105759"/>
              <a:gd name="connsiteX4" fmla="*/ 0 w 1832805"/>
              <a:gd name="connsiteY4" fmla="*/ 501463 h 1105759"/>
              <a:gd name="connsiteX0" fmla="*/ 0 w 1892041"/>
              <a:gd name="connsiteY0" fmla="*/ 526145 h 1105759"/>
              <a:gd name="connsiteX1" fmla="*/ 850473 w 1892041"/>
              <a:gd name="connsiteY1" fmla="*/ 0 h 1105759"/>
              <a:gd name="connsiteX2" fmla="*/ 1892041 w 1892041"/>
              <a:gd name="connsiteY2" fmla="*/ 617771 h 1105759"/>
              <a:gd name="connsiteX3" fmla="*/ 1050769 w 1892041"/>
              <a:gd name="connsiteY3" fmla="*/ 1105759 h 1105759"/>
              <a:gd name="connsiteX4" fmla="*/ 0 w 1892041"/>
              <a:gd name="connsiteY4" fmla="*/ 526145 h 1105759"/>
              <a:gd name="connsiteX0" fmla="*/ 0 w 1892041"/>
              <a:gd name="connsiteY0" fmla="*/ 526145 h 1120568"/>
              <a:gd name="connsiteX1" fmla="*/ 850473 w 1892041"/>
              <a:gd name="connsiteY1" fmla="*/ 0 h 1120568"/>
              <a:gd name="connsiteX2" fmla="*/ 1892041 w 1892041"/>
              <a:gd name="connsiteY2" fmla="*/ 617771 h 1120568"/>
              <a:gd name="connsiteX3" fmla="*/ 1021151 w 1892041"/>
              <a:gd name="connsiteY3" fmla="*/ 1120568 h 1120568"/>
              <a:gd name="connsiteX4" fmla="*/ 0 w 1892041"/>
              <a:gd name="connsiteY4" fmla="*/ 526145 h 1120568"/>
              <a:gd name="connsiteX0" fmla="*/ 0 w 1832805"/>
              <a:gd name="connsiteY0" fmla="*/ 526145 h 1120568"/>
              <a:gd name="connsiteX1" fmla="*/ 791237 w 1832805"/>
              <a:gd name="connsiteY1" fmla="*/ 0 h 1120568"/>
              <a:gd name="connsiteX2" fmla="*/ 1832805 w 1832805"/>
              <a:gd name="connsiteY2" fmla="*/ 617771 h 1120568"/>
              <a:gd name="connsiteX3" fmla="*/ 961915 w 1832805"/>
              <a:gd name="connsiteY3" fmla="*/ 1120568 h 1120568"/>
              <a:gd name="connsiteX4" fmla="*/ 0 w 1832805"/>
              <a:gd name="connsiteY4" fmla="*/ 526145 h 1120568"/>
              <a:gd name="connsiteX0" fmla="*/ 0 w 1887105"/>
              <a:gd name="connsiteY0" fmla="*/ 501463 h 1120568"/>
              <a:gd name="connsiteX1" fmla="*/ 845537 w 1887105"/>
              <a:gd name="connsiteY1" fmla="*/ 0 h 1120568"/>
              <a:gd name="connsiteX2" fmla="*/ 1887105 w 1887105"/>
              <a:gd name="connsiteY2" fmla="*/ 617771 h 1120568"/>
              <a:gd name="connsiteX3" fmla="*/ 1016215 w 1887105"/>
              <a:gd name="connsiteY3" fmla="*/ 1120568 h 1120568"/>
              <a:gd name="connsiteX4" fmla="*/ 0 w 1887105"/>
              <a:gd name="connsiteY4" fmla="*/ 501463 h 1120568"/>
              <a:gd name="connsiteX0" fmla="*/ 0 w 1887105"/>
              <a:gd name="connsiteY0" fmla="*/ 501463 h 1120568"/>
              <a:gd name="connsiteX1" fmla="*/ 845537 w 1887105"/>
              <a:gd name="connsiteY1" fmla="*/ 0 h 1120568"/>
              <a:gd name="connsiteX2" fmla="*/ 1887105 w 1887105"/>
              <a:gd name="connsiteY2" fmla="*/ 617771 h 1120568"/>
              <a:gd name="connsiteX3" fmla="*/ 1016215 w 1887105"/>
              <a:gd name="connsiteY3" fmla="*/ 1120568 h 1120568"/>
              <a:gd name="connsiteX4" fmla="*/ 452649 w 1887105"/>
              <a:gd name="connsiteY4" fmla="*/ 785836 h 1120568"/>
              <a:gd name="connsiteX5" fmla="*/ 0 w 1887105"/>
              <a:gd name="connsiteY5" fmla="*/ 501463 h 1120568"/>
              <a:gd name="connsiteX0" fmla="*/ 0 w 1887105"/>
              <a:gd name="connsiteY0" fmla="*/ 501463 h 1120568"/>
              <a:gd name="connsiteX1" fmla="*/ 845537 w 1887105"/>
              <a:gd name="connsiteY1" fmla="*/ 0 h 1120568"/>
              <a:gd name="connsiteX2" fmla="*/ 1887105 w 1887105"/>
              <a:gd name="connsiteY2" fmla="*/ 617771 h 1120568"/>
              <a:gd name="connsiteX3" fmla="*/ 1016215 w 1887105"/>
              <a:gd name="connsiteY3" fmla="*/ 1120568 h 1120568"/>
              <a:gd name="connsiteX4" fmla="*/ 732375 w 1887105"/>
              <a:gd name="connsiteY4" fmla="*/ 958608 h 1120568"/>
              <a:gd name="connsiteX5" fmla="*/ 452649 w 1887105"/>
              <a:gd name="connsiteY5" fmla="*/ 785836 h 1120568"/>
              <a:gd name="connsiteX6" fmla="*/ 0 w 1887105"/>
              <a:gd name="connsiteY6" fmla="*/ 501463 h 1120568"/>
              <a:gd name="connsiteX0" fmla="*/ 0 w 1887105"/>
              <a:gd name="connsiteY0" fmla="*/ 501463 h 1120568"/>
              <a:gd name="connsiteX1" fmla="*/ 845537 w 1887105"/>
              <a:gd name="connsiteY1" fmla="*/ 0 h 1120568"/>
              <a:gd name="connsiteX2" fmla="*/ 1887105 w 1887105"/>
              <a:gd name="connsiteY2" fmla="*/ 617771 h 1120568"/>
              <a:gd name="connsiteX3" fmla="*/ 1016215 w 1887105"/>
              <a:gd name="connsiteY3" fmla="*/ 1120568 h 1120568"/>
              <a:gd name="connsiteX4" fmla="*/ 226400 w 1887105"/>
              <a:gd name="connsiteY4" fmla="*/ 962722 h 1120568"/>
              <a:gd name="connsiteX5" fmla="*/ 452649 w 1887105"/>
              <a:gd name="connsiteY5" fmla="*/ 785836 h 1120568"/>
              <a:gd name="connsiteX6" fmla="*/ 0 w 1887105"/>
              <a:gd name="connsiteY6" fmla="*/ 501463 h 1120568"/>
              <a:gd name="connsiteX0" fmla="*/ 0 w 1887105"/>
              <a:gd name="connsiteY0" fmla="*/ 501463 h 1326249"/>
              <a:gd name="connsiteX1" fmla="*/ 845537 w 1887105"/>
              <a:gd name="connsiteY1" fmla="*/ 0 h 1326249"/>
              <a:gd name="connsiteX2" fmla="*/ 1887105 w 1887105"/>
              <a:gd name="connsiteY2" fmla="*/ 617771 h 1326249"/>
              <a:gd name="connsiteX3" fmla="*/ 650104 w 1887105"/>
              <a:gd name="connsiteY3" fmla="*/ 1326249 h 1326249"/>
              <a:gd name="connsiteX4" fmla="*/ 226400 w 1887105"/>
              <a:gd name="connsiteY4" fmla="*/ 962722 h 1326249"/>
              <a:gd name="connsiteX5" fmla="*/ 452649 w 1887105"/>
              <a:gd name="connsiteY5" fmla="*/ 785836 h 1326249"/>
              <a:gd name="connsiteX6" fmla="*/ 0 w 1887105"/>
              <a:gd name="connsiteY6" fmla="*/ 501463 h 1326249"/>
              <a:gd name="connsiteX0" fmla="*/ 0 w 1887105"/>
              <a:gd name="connsiteY0" fmla="*/ 501463 h 1326249"/>
              <a:gd name="connsiteX1" fmla="*/ 845537 w 1887105"/>
              <a:gd name="connsiteY1" fmla="*/ 0 h 1326249"/>
              <a:gd name="connsiteX2" fmla="*/ 1887105 w 1887105"/>
              <a:gd name="connsiteY2" fmla="*/ 617771 h 1326249"/>
              <a:gd name="connsiteX3" fmla="*/ 650104 w 1887105"/>
              <a:gd name="connsiteY3" fmla="*/ 1326249 h 1326249"/>
              <a:gd name="connsiteX4" fmla="*/ 127674 w 1887105"/>
              <a:gd name="connsiteY4" fmla="*/ 979176 h 1326249"/>
              <a:gd name="connsiteX5" fmla="*/ 452649 w 1887105"/>
              <a:gd name="connsiteY5" fmla="*/ 785836 h 1326249"/>
              <a:gd name="connsiteX6" fmla="*/ 0 w 1887105"/>
              <a:gd name="connsiteY6" fmla="*/ 501463 h 132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7105" h="1326249">
                <a:moveTo>
                  <a:pt x="0" y="501463"/>
                </a:moveTo>
                <a:lnTo>
                  <a:pt x="845537" y="0"/>
                </a:lnTo>
                <a:lnTo>
                  <a:pt x="1887105" y="617771"/>
                </a:lnTo>
                <a:lnTo>
                  <a:pt x="650104" y="1326249"/>
                </a:lnTo>
                <a:lnTo>
                  <a:pt x="127674" y="979176"/>
                </a:lnTo>
                <a:lnTo>
                  <a:pt x="452649" y="785836"/>
                </a:lnTo>
                <a:lnTo>
                  <a:pt x="0" y="501463"/>
                </a:lnTo>
                <a:close/>
              </a:path>
            </a:pathLst>
          </a:custGeom>
          <a:solidFill>
            <a:srgbClr val="CCECFF">
              <a:alpha val="49804"/>
            </a:srgbClr>
          </a:solidFill>
          <a:ln w="9525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Forme libre : forme 2">
            <a:extLst>
              <a:ext uri="{FF2B5EF4-FFF2-40B4-BE49-F238E27FC236}">
                <a16:creationId xmlns:a16="http://schemas.microsoft.com/office/drawing/2014/main" id="{BBF4112B-2801-48E4-BF61-8CE2B63F5D65}"/>
              </a:ext>
            </a:extLst>
          </p:cNvPr>
          <p:cNvSpPr/>
          <p:nvPr/>
        </p:nvSpPr>
        <p:spPr>
          <a:xfrm>
            <a:off x="6093778" y="3856131"/>
            <a:ext cx="915500" cy="666130"/>
          </a:xfrm>
          <a:custGeom>
            <a:avLst/>
            <a:gdLst>
              <a:gd name="connsiteX0" fmla="*/ 0 w 5363308"/>
              <a:gd name="connsiteY0" fmla="*/ 659423 h 3130061"/>
              <a:gd name="connsiteX1" fmla="*/ 1116623 w 5363308"/>
              <a:gd name="connsiteY1" fmla="*/ 0 h 3130061"/>
              <a:gd name="connsiteX2" fmla="*/ 5363308 w 5363308"/>
              <a:gd name="connsiteY2" fmla="*/ 2417884 h 3130061"/>
              <a:gd name="connsiteX3" fmla="*/ 4290647 w 5363308"/>
              <a:gd name="connsiteY3" fmla="*/ 3130061 h 3130061"/>
              <a:gd name="connsiteX4" fmla="*/ 0 w 5363308"/>
              <a:gd name="connsiteY4" fmla="*/ 659423 h 3130061"/>
              <a:gd name="connsiteX0" fmla="*/ 0 w 5363308"/>
              <a:gd name="connsiteY0" fmla="*/ 1134545 h 3605183"/>
              <a:gd name="connsiteX1" fmla="*/ 3782241 w 5363308"/>
              <a:gd name="connsiteY1" fmla="*/ 0 h 3605183"/>
              <a:gd name="connsiteX2" fmla="*/ 5363308 w 5363308"/>
              <a:gd name="connsiteY2" fmla="*/ 2893006 h 3605183"/>
              <a:gd name="connsiteX3" fmla="*/ 4290647 w 5363308"/>
              <a:gd name="connsiteY3" fmla="*/ 3605183 h 3605183"/>
              <a:gd name="connsiteX4" fmla="*/ 0 w 5363308"/>
              <a:gd name="connsiteY4" fmla="*/ 1134545 h 3605183"/>
              <a:gd name="connsiteX0" fmla="*/ 0 w 4295827"/>
              <a:gd name="connsiteY0" fmla="*/ 1134545 h 3605183"/>
              <a:gd name="connsiteX1" fmla="*/ 3782241 w 4295827"/>
              <a:gd name="connsiteY1" fmla="*/ 0 h 3605183"/>
              <a:gd name="connsiteX2" fmla="*/ 4295827 w 4295827"/>
              <a:gd name="connsiteY2" fmla="*/ 258241 h 3605183"/>
              <a:gd name="connsiteX3" fmla="*/ 4290647 w 4295827"/>
              <a:gd name="connsiteY3" fmla="*/ 3605183 h 3605183"/>
              <a:gd name="connsiteX4" fmla="*/ 0 w 4295827"/>
              <a:gd name="connsiteY4" fmla="*/ 1134545 h 3605183"/>
              <a:gd name="connsiteX0" fmla="*/ 0 w 784862"/>
              <a:gd name="connsiteY0" fmla="*/ 184301 h 3605183"/>
              <a:gd name="connsiteX1" fmla="*/ 271276 w 784862"/>
              <a:gd name="connsiteY1" fmla="*/ 0 h 3605183"/>
              <a:gd name="connsiteX2" fmla="*/ 784862 w 784862"/>
              <a:gd name="connsiteY2" fmla="*/ 258241 h 3605183"/>
              <a:gd name="connsiteX3" fmla="*/ 779682 w 784862"/>
              <a:gd name="connsiteY3" fmla="*/ 3605183 h 3605183"/>
              <a:gd name="connsiteX4" fmla="*/ 0 w 784862"/>
              <a:gd name="connsiteY4" fmla="*/ 184301 h 3605183"/>
              <a:gd name="connsiteX0" fmla="*/ 0 w 784862"/>
              <a:gd name="connsiteY0" fmla="*/ 184301 h 627396"/>
              <a:gd name="connsiteX1" fmla="*/ 271276 w 784862"/>
              <a:gd name="connsiteY1" fmla="*/ 0 h 627396"/>
              <a:gd name="connsiteX2" fmla="*/ 784862 w 784862"/>
              <a:gd name="connsiteY2" fmla="*/ 258241 h 627396"/>
              <a:gd name="connsiteX3" fmla="*/ 415629 w 784862"/>
              <a:gd name="connsiteY3" fmla="*/ 612534 h 627396"/>
              <a:gd name="connsiteX4" fmla="*/ 0 w 784862"/>
              <a:gd name="connsiteY4" fmla="*/ 184301 h 627396"/>
              <a:gd name="connsiteX0" fmla="*/ 0 w 784862"/>
              <a:gd name="connsiteY0" fmla="*/ 184301 h 612534"/>
              <a:gd name="connsiteX1" fmla="*/ 271276 w 784862"/>
              <a:gd name="connsiteY1" fmla="*/ 0 h 612534"/>
              <a:gd name="connsiteX2" fmla="*/ 784862 w 784862"/>
              <a:gd name="connsiteY2" fmla="*/ 258241 h 612534"/>
              <a:gd name="connsiteX3" fmla="*/ 415629 w 784862"/>
              <a:gd name="connsiteY3" fmla="*/ 612534 h 612534"/>
              <a:gd name="connsiteX4" fmla="*/ 0 w 784862"/>
              <a:gd name="connsiteY4" fmla="*/ 184301 h 612534"/>
              <a:gd name="connsiteX0" fmla="*/ 0 w 784862"/>
              <a:gd name="connsiteY0" fmla="*/ 184301 h 507638"/>
              <a:gd name="connsiteX1" fmla="*/ 271276 w 784862"/>
              <a:gd name="connsiteY1" fmla="*/ 0 h 507638"/>
              <a:gd name="connsiteX2" fmla="*/ 784862 w 784862"/>
              <a:gd name="connsiteY2" fmla="*/ 258241 h 507638"/>
              <a:gd name="connsiteX3" fmla="*/ 341584 w 784862"/>
              <a:gd name="connsiteY3" fmla="*/ 507638 h 507638"/>
              <a:gd name="connsiteX4" fmla="*/ 0 w 784862"/>
              <a:gd name="connsiteY4" fmla="*/ 184301 h 507638"/>
              <a:gd name="connsiteX0" fmla="*/ 0 w 806459"/>
              <a:gd name="connsiteY0" fmla="*/ 184302 h 507638"/>
              <a:gd name="connsiteX1" fmla="*/ 292873 w 806459"/>
              <a:gd name="connsiteY1" fmla="*/ 0 h 507638"/>
              <a:gd name="connsiteX2" fmla="*/ 806459 w 806459"/>
              <a:gd name="connsiteY2" fmla="*/ 258241 h 507638"/>
              <a:gd name="connsiteX3" fmla="*/ 363181 w 806459"/>
              <a:gd name="connsiteY3" fmla="*/ 507638 h 507638"/>
              <a:gd name="connsiteX4" fmla="*/ 0 w 806459"/>
              <a:gd name="connsiteY4" fmla="*/ 184302 h 507638"/>
              <a:gd name="connsiteX0" fmla="*/ 0 w 806459"/>
              <a:gd name="connsiteY0" fmla="*/ 184302 h 452105"/>
              <a:gd name="connsiteX1" fmla="*/ 292873 w 806459"/>
              <a:gd name="connsiteY1" fmla="*/ 0 h 452105"/>
              <a:gd name="connsiteX2" fmla="*/ 806459 w 806459"/>
              <a:gd name="connsiteY2" fmla="*/ 258241 h 452105"/>
              <a:gd name="connsiteX3" fmla="*/ 458821 w 806459"/>
              <a:gd name="connsiteY3" fmla="*/ 452105 h 452105"/>
              <a:gd name="connsiteX4" fmla="*/ 0 w 806459"/>
              <a:gd name="connsiteY4" fmla="*/ 184302 h 452105"/>
              <a:gd name="connsiteX0" fmla="*/ 0 w 806459"/>
              <a:gd name="connsiteY0" fmla="*/ 187388 h 455191"/>
              <a:gd name="connsiteX1" fmla="*/ 326811 w 806459"/>
              <a:gd name="connsiteY1" fmla="*/ 0 h 455191"/>
              <a:gd name="connsiteX2" fmla="*/ 806459 w 806459"/>
              <a:gd name="connsiteY2" fmla="*/ 261327 h 455191"/>
              <a:gd name="connsiteX3" fmla="*/ 458821 w 806459"/>
              <a:gd name="connsiteY3" fmla="*/ 455191 h 455191"/>
              <a:gd name="connsiteX4" fmla="*/ 0 w 806459"/>
              <a:gd name="connsiteY4" fmla="*/ 187388 h 455191"/>
              <a:gd name="connsiteX0" fmla="*/ 0 w 806459"/>
              <a:gd name="connsiteY0" fmla="*/ 187388 h 470617"/>
              <a:gd name="connsiteX1" fmla="*/ 326811 w 806459"/>
              <a:gd name="connsiteY1" fmla="*/ 0 h 470617"/>
              <a:gd name="connsiteX2" fmla="*/ 806459 w 806459"/>
              <a:gd name="connsiteY2" fmla="*/ 261327 h 470617"/>
              <a:gd name="connsiteX3" fmla="*/ 477333 w 806459"/>
              <a:gd name="connsiteY3" fmla="*/ 470617 h 470617"/>
              <a:gd name="connsiteX4" fmla="*/ 0 w 806459"/>
              <a:gd name="connsiteY4" fmla="*/ 187388 h 470617"/>
              <a:gd name="connsiteX0" fmla="*/ 0 w 726243"/>
              <a:gd name="connsiteY0" fmla="*/ 165792 h 470617"/>
              <a:gd name="connsiteX1" fmla="*/ 246595 w 726243"/>
              <a:gd name="connsiteY1" fmla="*/ 0 h 470617"/>
              <a:gd name="connsiteX2" fmla="*/ 726243 w 726243"/>
              <a:gd name="connsiteY2" fmla="*/ 261327 h 470617"/>
              <a:gd name="connsiteX3" fmla="*/ 397117 w 726243"/>
              <a:gd name="connsiteY3" fmla="*/ 470617 h 470617"/>
              <a:gd name="connsiteX4" fmla="*/ 0 w 726243"/>
              <a:gd name="connsiteY4" fmla="*/ 165792 h 470617"/>
              <a:gd name="connsiteX0" fmla="*/ 0 w 726243"/>
              <a:gd name="connsiteY0" fmla="*/ 165792 h 433594"/>
              <a:gd name="connsiteX1" fmla="*/ 246595 w 726243"/>
              <a:gd name="connsiteY1" fmla="*/ 0 h 433594"/>
              <a:gd name="connsiteX2" fmla="*/ 726243 w 726243"/>
              <a:gd name="connsiteY2" fmla="*/ 261327 h 433594"/>
              <a:gd name="connsiteX3" fmla="*/ 464991 w 726243"/>
              <a:gd name="connsiteY3" fmla="*/ 433594 h 433594"/>
              <a:gd name="connsiteX4" fmla="*/ 0 w 726243"/>
              <a:gd name="connsiteY4" fmla="*/ 165792 h 433594"/>
              <a:gd name="connsiteX0" fmla="*/ 0 w 676880"/>
              <a:gd name="connsiteY0" fmla="*/ 165792 h 433594"/>
              <a:gd name="connsiteX1" fmla="*/ 246595 w 676880"/>
              <a:gd name="connsiteY1" fmla="*/ 0 h 433594"/>
              <a:gd name="connsiteX2" fmla="*/ 676880 w 676880"/>
              <a:gd name="connsiteY2" fmla="*/ 295264 h 433594"/>
              <a:gd name="connsiteX3" fmla="*/ 464991 w 676880"/>
              <a:gd name="connsiteY3" fmla="*/ 433594 h 433594"/>
              <a:gd name="connsiteX4" fmla="*/ 0 w 676880"/>
              <a:gd name="connsiteY4" fmla="*/ 165792 h 433594"/>
              <a:gd name="connsiteX0" fmla="*/ 0 w 676880"/>
              <a:gd name="connsiteY0" fmla="*/ 141110 h 408912"/>
              <a:gd name="connsiteX1" fmla="*/ 246595 w 676880"/>
              <a:gd name="connsiteY1" fmla="*/ 0 h 408912"/>
              <a:gd name="connsiteX2" fmla="*/ 676880 w 676880"/>
              <a:gd name="connsiteY2" fmla="*/ 270582 h 408912"/>
              <a:gd name="connsiteX3" fmla="*/ 464991 w 676880"/>
              <a:gd name="connsiteY3" fmla="*/ 408912 h 408912"/>
              <a:gd name="connsiteX4" fmla="*/ 0 w 676880"/>
              <a:gd name="connsiteY4" fmla="*/ 141110 h 408912"/>
              <a:gd name="connsiteX0" fmla="*/ 0 w 736115"/>
              <a:gd name="connsiteY0" fmla="*/ 412608 h 680410"/>
              <a:gd name="connsiteX1" fmla="*/ 736115 w 736115"/>
              <a:gd name="connsiteY1" fmla="*/ 0 h 680410"/>
              <a:gd name="connsiteX2" fmla="*/ 676880 w 736115"/>
              <a:gd name="connsiteY2" fmla="*/ 542080 h 680410"/>
              <a:gd name="connsiteX3" fmla="*/ 464991 w 736115"/>
              <a:gd name="connsiteY3" fmla="*/ 680410 h 680410"/>
              <a:gd name="connsiteX4" fmla="*/ 0 w 736115"/>
              <a:gd name="connsiteY4" fmla="*/ 412608 h 680410"/>
              <a:gd name="connsiteX0" fmla="*/ 0 w 757057"/>
              <a:gd name="connsiteY0" fmla="*/ 412608 h 881977"/>
              <a:gd name="connsiteX1" fmla="*/ 736115 w 757057"/>
              <a:gd name="connsiteY1" fmla="*/ 0 h 881977"/>
              <a:gd name="connsiteX2" fmla="*/ 676880 w 757057"/>
              <a:gd name="connsiteY2" fmla="*/ 542080 h 881977"/>
              <a:gd name="connsiteX3" fmla="*/ 757057 w 757057"/>
              <a:gd name="connsiteY3" fmla="*/ 881977 h 881977"/>
              <a:gd name="connsiteX4" fmla="*/ 0 w 757057"/>
              <a:gd name="connsiteY4" fmla="*/ 412608 h 881977"/>
              <a:gd name="connsiteX0" fmla="*/ 0 w 1137604"/>
              <a:gd name="connsiteY0" fmla="*/ 412608 h 881977"/>
              <a:gd name="connsiteX1" fmla="*/ 736115 w 1137604"/>
              <a:gd name="connsiteY1" fmla="*/ 0 h 881977"/>
              <a:gd name="connsiteX2" fmla="*/ 1137604 w 1137604"/>
              <a:gd name="connsiteY2" fmla="*/ 624352 h 881977"/>
              <a:gd name="connsiteX3" fmla="*/ 757057 w 1137604"/>
              <a:gd name="connsiteY3" fmla="*/ 881977 h 881977"/>
              <a:gd name="connsiteX4" fmla="*/ 0 w 1137604"/>
              <a:gd name="connsiteY4" fmla="*/ 412608 h 881977"/>
              <a:gd name="connsiteX0" fmla="*/ 0 w 1137604"/>
              <a:gd name="connsiteY0" fmla="*/ 412608 h 881977"/>
              <a:gd name="connsiteX1" fmla="*/ 736115 w 1137604"/>
              <a:gd name="connsiteY1" fmla="*/ 0 h 881977"/>
              <a:gd name="connsiteX2" fmla="*/ 915276 w 1137604"/>
              <a:gd name="connsiteY2" fmla="*/ 284929 h 881977"/>
              <a:gd name="connsiteX3" fmla="*/ 1137604 w 1137604"/>
              <a:gd name="connsiteY3" fmla="*/ 624352 h 881977"/>
              <a:gd name="connsiteX4" fmla="*/ 757057 w 1137604"/>
              <a:gd name="connsiteY4" fmla="*/ 881977 h 881977"/>
              <a:gd name="connsiteX5" fmla="*/ 0 w 1137604"/>
              <a:gd name="connsiteY5" fmla="*/ 412608 h 881977"/>
              <a:gd name="connsiteX0" fmla="*/ 0 w 1137604"/>
              <a:gd name="connsiteY0" fmla="*/ 412608 h 881977"/>
              <a:gd name="connsiteX1" fmla="*/ 736115 w 1137604"/>
              <a:gd name="connsiteY1" fmla="*/ 0 h 881977"/>
              <a:gd name="connsiteX2" fmla="*/ 1005775 w 1137604"/>
              <a:gd name="connsiteY2" fmla="*/ 169748 h 881977"/>
              <a:gd name="connsiteX3" fmla="*/ 1137604 w 1137604"/>
              <a:gd name="connsiteY3" fmla="*/ 624352 h 881977"/>
              <a:gd name="connsiteX4" fmla="*/ 757057 w 1137604"/>
              <a:gd name="connsiteY4" fmla="*/ 881977 h 881977"/>
              <a:gd name="connsiteX5" fmla="*/ 0 w 1137604"/>
              <a:gd name="connsiteY5" fmla="*/ 412608 h 881977"/>
              <a:gd name="connsiteX0" fmla="*/ 0 w 1137604"/>
              <a:gd name="connsiteY0" fmla="*/ 412608 h 881977"/>
              <a:gd name="connsiteX1" fmla="*/ 736115 w 1137604"/>
              <a:gd name="connsiteY1" fmla="*/ 0 h 881977"/>
              <a:gd name="connsiteX2" fmla="*/ 1005775 w 1137604"/>
              <a:gd name="connsiteY2" fmla="*/ 169748 h 881977"/>
              <a:gd name="connsiteX3" fmla="*/ 1026344 w 1137604"/>
              <a:gd name="connsiteY3" fmla="*/ 223224 h 881977"/>
              <a:gd name="connsiteX4" fmla="*/ 1137604 w 1137604"/>
              <a:gd name="connsiteY4" fmla="*/ 624352 h 881977"/>
              <a:gd name="connsiteX5" fmla="*/ 757057 w 1137604"/>
              <a:gd name="connsiteY5" fmla="*/ 881977 h 881977"/>
              <a:gd name="connsiteX6" fmla="*/ 0 w 1137604"/>
              <a:gd name="connsiteY6" fmla="*/ 412608 h 881977"/>
              <a:gd name="connsiteX0" fmla="*/ 0 w 1137604"/>
              <a:gd name="connsiteY0" fmla="*/ 412608 h 881977"/>
              <a:gd name="connsiteX1" fmla="*/ 736115 w 1137604"/>
              <a:gd name="connsiteY1" fmla="*/ 0 h 881977"/>
              <a:gd name="connsiteX2" fmla="*/ 1005775 w 1137604"/>
              <a:gd name="connsiteY2" fmla="*/ 169748 h 881977"/>
              <a:gd name="connsiteX3" fmla="*/ 746618 w 1137604"/>
              <a:gd name="connsiteY3" fmla="*/ 330178 h 881977"/>
              <a:gd name="connsiteX4" fmla="*/ 1137604 w 1137604"/>
              <a:gd name="connsiteY4" fmla="*/ 624352 h 881977"/>
              <a:gd name="connsiteX5" fmla="*/ 757057 w 1137604"/>
              <a:gd name="connsiteY5" fmla="*/ 881977 h 881977"/>
              <a:gd name="connsiteX6" fmla="*/ 0 w 1137604"/>
              <a:gd name="connsiteY6" fmla="*/ 412608 h 881977"/>
              <a:gd name="connsiteX0" fmla="*/ 0 w 1170513"/>
              <a:gd name="connsiteY0" fmla="*/ 412608 h 881977"/>
              <a:gd name="connsiteX1" fmla="*/ 736115 w 1170513"/>
              <a:gd name="connsiteY1" fmla="*/ 0 h 881977"/>
              <a:gd name="connsiteX2" fmla="*/ 1005775 w 1170513"/>
              <a:gd name="connsiteY2" fmla="*/ 169748 h 881977"/>
              <a:gd name="connsiteX3" fmla="*/ 746618 w 1170513"/>
              <a:gd name="connsiteY3" fmla="*/ 330178 h 881977"/>
              <a:gd name="connsiteX4" fmla="*/ 1170513 w 1170513"/>
              <a:gd name="connsiteY4" fmla="*/ 607898 h 881977"/>
              <a:gd name="connsiteX5" fmla="*/ 757057 w 1170513"/>
              <a:gd name="connsiteY5" fmla="*/ 881977 h 881977"/>
              <a:gd name="connsiteX6" fmla="*/ 0 w 1170513"/>
              <a:gd name="connsiteY6" fmla="*/ 412608 h 881977"/>
              <a:gd name="connsiteX0" fmla="*/ 0 w 1170513"/>
              <a:gd name="connsiteY0" fmla="*/ 412608 h 881977"/>
              <a:gd name="connsiteX1" fmla="*/ 736115 w 1170513"/>
              <a:gd name="connsiteY1" fmla="*/ 0 h 881977"/>
              <a:gd name="connsiteX2" fmla="*/ 1005775 w 1170513"/>
              <a:gd name="connsiteY2" fmla="*/ 169748 h 881977"/>
              <a:gd name="connsiteX3" fmla="*/ 734277 w 1170513"/>
              <a:gd name="connsiteY3" fmla="*/ 342519 h 881977"/>
              <a:gd name="connsiteX4" fmla="*/ 1170513 w 1170513"/>
              <a:gd name="connsiteY4" fmla="*/ 607898 h 881977"/>
              <a:gd name="connsiteX5" fmla="*/ 757057 w 1170513"/>
              <a:gd name="connsiteY5" fmla="*/ 881977 h 881977"/>
              <a:gd name="connsiteX6" fmla="*/ 0 w 1170513"/>
              <a:gd name="connsiteY6" fmla="*/ 412608 h 881977"/>
              <a:gd name="connsiteX0" fmla="*/ 0 w 1170513"/>
              <a:gd name="connsiteY0" fmla="*/ 420012 h 889381"/>
              <a:gd name="connsiteX1" fmla="*/ 659601 w 1170513"/>
              <a:gd name="connsiteY1" fmla="*/ 0 h 889381"/>
              <a:gd name="connsiteX2" fmla="*/ 1005775 w 1170513"/>
              <a:gd name="connsiteY2" fmla="*/ 177152 h 889381"/>
              <a:gd name="connsiteX3" fmla="*/ 734277 w 1170513"/>
              <a:gd name="connsiteY3" fmla="*/ 349923 h 889381"/>
              <a:gd name="connsiteX4" fmla="*/ 1170513 w 1170513"/>
              <a:gd name="connsiteY4" fmla="*/ 615302 h 889381"/>
              <a:gd name="connsiteX5" fmla="*/ 757057 w 1170513"/>
              <a:gd name="connsiteY5" fmla="*/ 889381 h 889381"/>
              <a:gd name="connsiteX6" fmla="*/ 0 w 1170513"/>
              <a:gd name="connsiteY6" fmla="*/ 420012 h 889381"/>
              <a:gd name="connsiteX0" fmla="*/ 0 w 1170513"/>
              <a:gd name="connsiteY0" fmla="*/ 420012 h 889381"/>
              <a:gd name="connsiteX1" fmla="*/ 659601 w 1170513"/>
              <a:gd name="connsiteY1" fmla="*/ 0 h 889381"/>
              <a:gd name="connsiteX2" fmla="*/ 978626 w 1170513"/>
              <a:gd name="connsiteY2" fmla="*/ 209238 h 889381"/>
              <a:gd name="connsiteX3" fmla="*/ 734277 w 1170513"/>
              <a:gd name="connsiteY3" fmla="*/ 349923 h 889381"/>
              <a:gd name="connsiteX4" fmla="*/ 1170513 w 1170513"/>
              <a:gd name="connsiteY4" fmla="*/ 615302 h 889381"/>
              <a:gd name="connsiteX5" fmla="*/ 757057 w 1170513"/>
              <a:gd name="connsiteY5" fmla="*/ 889381 h 889381"/>
              <a:gd name="connsiteX6" fmla="*/ 0 w 1170513"/>
              <a:gd name="connsiteY6" fmla="*/ 420012 h 889381"/>
              <a:gd name="connsiteX0" fmla="*/ 0 w 1261835"/>
              <a:gd name="connsiteY0" fmla="*/ 437289 h 889381"/>
              <a:gd name="connsiteX1" fmla="*/ 750923 w 1261835"/>
              <a:gd name="connsiteY1" fmla="*/ 0 h 889381"/>
              <a:gd name="connsiteX2" fmla="*/ 1069948 w 1261835"/>
              <a:gd name="connsiteY2" fmla="*/ 209238 h 889381"/>
              <a:gd name="connsiteX3" fmla="*/ 825599 w 1261835"/>
              <a:gd name="connsiteY3" fmla="*/ 349923 h 889381"/>
              <a:gd name="connsiteX4" fmla="*/ 1261835 w 1261835"/>
              <a:gd name="connsiteY4" fmla="*/ 615302 h 889381"/>
              <a:gd name="connsiteX5" fmla="*/ 848379 w 1261835"/>
              <a:gd name="connsiteY5" fmla="*/ 889381 h 889381"/>
              <a:gd name="connsiteX6" fmla="*/ 0 w 1261835"/>
              <a:gd name="connsiteY6" fmla="*/ 437289 h 889381"/>
              <a:gd name="connsiteX0" fmla="*/ 0 w 1261835"/>
              <a:gd name="connsiteY0" fmla="*/ 437289 h 914063"/>
              <a:gd name="connsiteX1" fmla="*/ 750923 w 1261835"/>
              <a:gd name="connsiteY1" fmla="*/ 0 h 914063"/>
              <a:gd name="connsiteX2" fmla="*/ 1069948 w 1261835"/>
              <a:gd name="connsiteY2" fmla="*/ 209238 h 914063"/>
              <a:gd name="connsiteX3" fmla="*/ 825599 w 1261835"/>
              <a:gd name="connsiteY3" fmla="*/ 349923 h 914063"/>
              <a:gd name="connsiteX4" fmla="*/ 1261835 w 1261835"/>
              <a:gd name="connsiteY4" fmla="*/ 615302 h 914063"/>
              <a:gd name="connsiteX5" fmla="*/ 801484 w 1261835"/>
              <a:gd name="connsiteY5" fmla="*/ 914063 h 914063"/>
              <a:gd name="connsiteX6" fmla="*/ 0 w 1261835"/>
              <a:gd name="connsiteY6" fmla="*/ 437289 h 914063"/>
              <a:gd name="connsiteX0" fmla="*/ 0 w 1242090"/>
              <a:gd name="connsiteY0" fmla="*/ 437289 h 914063"/>
              <a:gd name="connsiteX1" fmla="*/ 750923 w 1242090"/>
              <a:gd name="connsiteY1" fmla="*/ 0 h 914063"/>
              <a:gd name="connsiteX2" fmla="*/ 1069948 w 1242090"/>
              <a:gd name="connsiteY2" fmla="*/ 209238 h 914063"/>
              <a:gd name="connsiteX3" fmla="*/ 825599 w 1242090"/>
              <a:gd name="connsiteY3" fmla="*/ 349923 h 914063"/>
              <a:gd name="connsiteX4" fmla="*/ 1242090 w 1242090"/>
              <a:gd name="connsiteY4" fmla="*/ 630111 h 914063"/>
              <a:gd name="connsiteX5" fmla="*/ 801484 w 1242090"/>
              <a:gd name="connsiteY5" fmla="*/ 914063 h 914063"/>
              <a:gd name="connsiteX6" fmla="*/ 0 w 1242090"/>
              <a:gd name="connsiteY6" fmla="*/ 437289 h 914063"/>
              <a:gd name="connsiteX0" fmla="*/ 0 w 1242090"/>
              <a:gd name="connsiteY0" fmla="*/ 437289 h 914063"/>
              <a:gd name="connsiteX1" fmla="*/ 750923 w 1242090"/>
              <a:gd name="connsiteY1" fmla="*/ 0 h 914063"/>
              <a:gd name="connsiteX2" fmla="*/ 1069948 w 1242090"/>
              <a:gd name="connsiteY2" fmla="*/ 196897 h 914063"/>
              <a:gd name="connsiteX3" fmla="*/ 825599 w 1242090"/>
              <a:gd name="connsiteY3" fmla="*/ 349923 h 914063"/>
              <a:gd name="connsiteX4" fmla="*/ 1242090 w 1242090"/>
              <a:gd name="connsiteY4" fmla="*/ 630111 h 914063"/>
              <a:gd name="connsiteX5" fmla="*/ 801484 w 1242090"/>
              <a:gd name="connsiteY5" fmla="*/ 914063 h 914063"/>
              <a:gd name="connsiteX6" fmla="*/ 0 w 1242090"/>
              <a:gd name="connsiteY6" fmla="*/ 437289 h 914063"/>
              <a:gd name="connsiteX0" fmla="*/ 0 w 1169690"/>
              <a:gd name="connsiteY0" fmla="*/ 437289 h 914063"/>
              <a:gd name="connsiteX1" fmla="*/ 750923 w 1169690"/>
              <a:gd name="connsiteY1" fmla="*/ 0 h 914063"/>
              <a:gd name="connsiteX2" fmla="*/ 1069948 w 1169690"/>
              <a:gd name="connsiteY2" fmla="*/ 196897 h 914063"/>
              <a:gd name="connsiteX3" fmla="*/ 825599 w 1169690"/>
              <a:gd name="connsiteY3" fmla="*/ 349923 h 914063"/>
              <a:gd name="connsiteX4" fmla="*/ 1169690 w 1169690"/>
              <a:gd name="connsiteY4" fmla="*/ 580748 h 914063"/>
              <a:gd name="connsiteX5" fmla="*/ 801484 w 1169690"/>
              <a:gd name="connsiteY5" fmla="*/ 914063 h 914063"/>
              <a:gd name="connsiteX6" fmla="*/ 0 w 1169690"/>
              <a:gd name="connsiteY6" fmla="*/ 437289 h 914063"/>
              <a:gd name="connsiteX0" fmla="*/ 0 w 1169690"/>
              <a:gd name="connsiteY0" fmla="*/ 437289 h 854827"/>
              <a:gd name="connsiteX1" fmla="*/ 750923 w 1169690"/>
              <a:gd name="connsiteY1" fmla="*/ 0 h 854827"/>
              <a:gd name="connsiteX2" fmla="*/ 1069948 w 1169690"/>
              <a:gd name="connsiteY2" fmla="*/ 196897 h 854827"/>
              <a:gd name="connsiteX3" fmla="*/ 825599 w 1169690"/>
              <a:gd name="connsiteY3" fmla="*/ 349923 h 854827"/>
              <a:gd name="connsiteX4" fmla="*/ 1169690 w 1169690"/>
              <a:gd name="connsiteY4" fmla="*/ 580748 h 854827"/>
              <a:gd name="connsiteX5" fmla="*/ 683012 w 1169690"/>
              <a:gd name="connsiteY5" fmla="*/ 854827 h 854827"/>
              <a:gd name="connsiteX6" fmla="*/ 0 w 1169690"/>
              <a:gd name="connsiteY6" fmla="*/ 437289 h 854827"/>
              <a:gd name="connsiteX0" fmla="*/ 0 w 1169690"/>
              <a:gd name="connsiteY0" fmla="*/ 437289 h 854827"/>
              <a:gd name="connsiteX1" fmla="*/ 750923 w 1169690"/>
              <a:gd name="connsiteY1" fmla="*/ 0 h 854827"/>
              <a:gd name="connsiteX2" fmla="*/ 1069948 w 1169690"/>
              <a:gd name="connsiteY2" fmla="*/ 196897 h 854827"/>
              <a:gd name="connsiteX3" fmla="*/ 825599 w 1169690"/>
              <a:gd name="connsiteY3" fmla="*/ 349923 h 854827"/>
              <a:gd name="connsiteX4" fmla="*/ 1169690 w 1169690"/>
              <a:gd name="connsiteY4" fmla="*/ 580748 h 854827"/>
              <a:gd name="connsiteX5" fmla="*/ 692885 w 1169690"/>
              <a:gd name="connsiteY5" fmla="*/ 854827 h 854827"/>
              <a:gd name="connsiteX6" fmla="*/ 0 w 1169690"/>
              <a:gd name="connsiteY6" fmla="*/ 437289 h 854827"/>
              <a:gd name="connsiteX0" fmla="*/ 0 w 1169690"/>
              <a:gd name="connsiteY0" fmla="*/ 437289 h 871281"/>
              <a:gd name="connsiteX1" fmla="*/ 750923 w 1169690"/>
              <a:gd name="connsiteY1" fmla="*/ 0 h 871281"/>
              <a:gd name="connsiteX2" fmla="*/ 1069948 w 1169690"/>
              <a:gd name="connsiteY2" fmla="*/ 196897 h 871281"/>
              <a:gd name="connsiteX3" fmla="*/ 825599 w 1169690"/>
              <a:gd name="connsiteY3" fmla="*/ 349923 h 871281"/>
              <a:gd name="connsiteX4" fmla="*/ 1169690 w 1169690"/>
              <a:gd name="connsiteY4" fmla="*/ 580748 h 871281"/>
              <a:gd name="connsiteX5" fmla="*/ 715921 w 1169690"/>
              <a:gd name="connsiteY5" fmla="*/ 871281 h 871281"/>
              <a:gd name="connsiteX6" fmla="*/ 0 w 1169690"/>
              <a:gd name="connsiteY6" fmla="*/ 437289 h 871281"/>
              <a:gd name="connsiteX0" fmla="*/ 0 w 1186144"/>
              <a:gd name="connsiteY0" fmla="*/ 460325 h 871281"/>
              <a:gd name="connsiteX1" fmla="*/ 767377 w 1186144"/>
              <a:gd name="connsiteY1" fmla="*/ 0 h 871281"/>
              <a:gd name="connsiteX2" fmla="*/ 1086402 w 1186144"/>
              <a:gd name="connsiteY2" fmla="*/ 196897 h 871281"/>
              <a:gd name="connsiteX3" fmla="*/ 842053 w 1186144"/>
              <a:gd name="connsiteY3" fmla="*/ 349923 h 871281"/>
              <a:gd name="connsiteX4" fmla="*/ 1186144 w 1186144"/>
              <a:gd name="connsiteY4" fmla="*/ 580748 h 871281"/>
              <a:gd name="connsiteX5" fmla="*/ 732375 w 1186144"/>
              <a:gd name="connsiteY5" fmla="*/ 871281 h 871281"/>
              <a:gd name="connsiteX6" fmla="*/ 0 w 1186144"/>
              <a:gd name="connsiteY6" fmla="*/ 460325 h 871281"/>
              <a:gd name="connsiteX0" fmla="*/ 0 w 1186144"/>
              <a:gd name="connsiteY0" fmla="*/ 460325 h 871281"/>
              <a:gd name="connsiteX1" fmla="*/ 767377 w 1186144"/>
              <a:gd name="connsiteY1" fmla="*/ 0 h 871281"/>
              <a:gd name="connsiteX2" fmla="*/ 1086402 w 1186144"/>
              <a:gd name="connsiteY2" fmla="*/ 196897 h 871281"/>
              <a:gd name="connsiteX3" fmla="*/ 812435 w 1186144"/>
              <a:gd name="connsiteY3" fmla="*/ 369669 h 871281"/>
              <a:gd name="connsiteX4" fmla="*/ 1186144 w 1186144"/>
              <a:gd name="connsiteY4" fmla="*/ 580748 h 871281"/>
              <a:gd name="connsiteX5" fmla="*/ 732375 w 1186144"/>
              <a:gd name="connsiteY5" fmla="*/ 871281 h 871281"/>
              <a:gd name="connsiteX6" fmla="*/ 0 w 1186144"/>
              <a:gd name="connsiteY6" fmla="*/ 460325 h 871281"/>
              <a:gd name="connsiteX0" fmla="*/ 0 w 1186144"/>
              <a:gd name="connsiteY0" fmla="*/ 460325 h 871281"/>
              <a:gd name="connsiteX1" fmla="*/ 767377 w 1186144"/>
              <a:gd name="connsiteY1" fmla="*/ 0 h 871281"/>
              <a:gd name="connsiteX2" fmla="*/ 1086402 w 1186144"/>
              <a:gd name="connsiteY2" fmla="*/ 196897 h 871281"/>
              <a:gd name="connsiteX3" fmla="*/ 822308 w 1186144"/>
              <a:gd name="connsiteY3" fmla="*/ 364732 h 871281"/>
              <a:gd name="connsiteX4" fmla="*/ 1186144 w 1186144"/>
              <a:gd name="connsiteY4" fmla="*/ 580748 h 871281"/>
              <a:gd name="connsiteX5" fmla="*/ 732375 w 1186144"/>
              <a:gd name="connsiteY5" fmla="*/ 871281 h 871281"/>
              <a:gd name="connsiteX6" fmla="*/ 0 w 1186144"/>
              <a:gd name="connsiteY6" fmla="*/ 460325 h 871281"/>
              <a:gd name="connsiteX0" fmla="*/ 0 w 1186144"/>
              <a:gd name="connsiteY0" fmla="*/ 460325 h 871281"/>
              <a:gd name="connsiteX1" fmla="*/ 767377 w 1186144"/>
              <a:gd name="connsiteY1" fmla="*/ 0 h 871281"/>
              <a:gd name="connsiteX2" fmla="*/ 1086402 w 1186144"/>
              <a:gd name="connsiteY2" fmla="*/ 196897 h 871281"/>
              <a:gd name="connsiteX3" fmla="*/ 782817 w 1186144"/>
              <a:gd name="connsiteY3" fmla="*/ 359796 h 871281"/>
              <a:gd name="connsiteX4" fmla="*/ 1186144 w 1186144"/>
              <a:gd name="connsiteY4" fmla="*/ 580748 h 871281"/>
              <a:gd name="connsiteX5" fmla="*/ 732375 w 1186144"/>
              <a:gd name="connsiteY5" fmla="*/ 871281 h 871281"/>
              <a:gd name="connsiteX6" fmla="*/ 0 w 1186144"/>
              <a:gd name="connsiteY6" fmla="*/ 460325 h 871281"/>
              <a:gd name="connsiteX0" fmla="*/ 0 w 1186144"/>
              <a:gd name="connsiteY0" fmla="*/ 460325 h 871281"/>
              <a:gd name="connsiteX1" fmla="*/ 767377 w 1186144"/>
              <a:gd name="connsiteY1" fmla="*/ 0 h 871281"/>
              <a:gd name="connsiteX2" fmla="*/ 1086402 w 1186144"/>
              <a:gd name="connsiteY2" fmla="*/ 196897 h 871281"/>
              <a:gd name="connsiteX3" fmla="*/ 782817 w 1186144"/>
              <a:gd name="connsiteY3" fmla="*/ 359796 h 871281"/>
              <a:gd name="connsiteX4" fmla="*/ 1186144 w 1186144"/>
              <a:gd name="connsiteY4" fmla="*/ 580748 h 871281"/>
              <a:gd name="connsiteX5" fmla="*/ 717566 w 1186144"/>
              <a:gd name="connsiteY5" fmla="*/ 871281 h 871281"/>
              <a:gd name="connsiteX6" fmla="*/ 0 w 1186144"/>
              <a:gd name="connsiteY6" fmla="*/ 460325 h 871281"/>
              <a:gd name="connsiteX0" fmla="*/ 0 w 1186144"/>
              <a:gd name="connsiteY0" fmla="*/ 460325 h 863054"/>
              <a:gd name="connsiteX1" fmla="*/ 767377 w 1186144"/>
              <a:gd name="connsiteY1" fmla="*/ 0 h 863054"/>
              <a:gd name="connsiteX2" fmla="*/ 1086402 w 1186144"/>
              <a:gd name="connsiteY2" fmla="*/ 196897 h 863054"/>
              <a:gd name="connsiteX3" fmla="*/ 782817 w 1186144"/>
              <a:gd name="connsiteY3" fmla="*/ 359796 h 863054"/>
              <a:gd name="connsiteX4" fmla="*/ 1186144 w 1186144"/>
              <a:gd name="connsiteY4" fmla="*/ 580748 h 863054"/>
              <a:gd name="connsiteX5" fmla="*/ 696998 w 1186144"/>
              <a:gd name="connsiteY5" fmla="*/ 863054 h 863054"/>
              <a:gd name="connsiteX6" fmla="*/ 0 w 1186144"/>
              <a:gd name="connsiteY6" fmla="*/ 460325 h 863054"/>
              <a:gd name="connsiteX0" fmla="*/ 0 w 1186144"/>
              <a:gd name="connsiteY0" fmla="*/ 460325 h 863054"/>
              <a:gd name="connsiteX1" fmla="*/ 767377 w 1186144"/>
              <a:gd name="connsiteY1" fmla="*/ 0 h 863054"/>
              <a:gd name="connsiteX2" fmla="*/ 1067890 w 1186144"/>
              <a:gd name="connsiteY2" fmla="*/ 184556 h 863054"/>
              <a:gd name="connsiteX3" fmla="*/ 782817 w 1186144"/>
              <a:gd name="connsiteY3" fmla="*/ 359796 h 863054"/>
              <a:gd name="connsiteX4" fmla="*/ 1186144 w 1186144"/>
              <a:gd name="connsiteY4" fmla="*/ 580748 h 863054"/>
              <a:gd name="connsiteX5" fmla="*/ 696998 w 1186144"/>
              <a:gd name="connsiteY5" fmla="*/ 863054 h 863054"/>
              <a:gd name="connsiteX6" fmla="*/ 0 w 1186144"/>
              <a:gd name="connsiteY6" fmla="*/ 460325 h 863054"/>
              <a:gd name="connsiteX0" fmla="*/ 0 w 1186144"/>
              <a:gd name="connsiteY0" fmla="*/ 460325 h 863054"/>
              <a:gd name="connsiteX1" fmla="*/ 767377 w 1186144"/>
              <a:gd name="connsiteY1" fmla="*/ 0 h 863054"/>
              <a:gd name="connsiteX2" fmla="*/ 1067890 w 1186144"/>
              <a:gd name="connsiteY2" fmla="*/ 184556 h 863054"/>
              <a:gd name="connsiteX3" fmla="*/ 782817 w 1186144"/>
              <a:gd name="connsiteY3" fmla="*/ 359796 h 863054"/>
              <a:gd name="connsiteX4" fmla="*/ 1186144 w 1186144"/>
              <a:gd name="connsiteY4" fmla="*/ 580748 h 863054"/>
              <a:gd name="connsiteX5" fmla="*/ 696998 w 1186144"/>
              <a:gd name="connsiteY5" fmla="*/ 863054 h 863054"/>
              <a:gd name="connsiteX6" fmla="*/ 0 w 1186144"/>
              <a:gd name="connsiteY6" fmla="*/ 460325 h 863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6144" h="863054">
                <a:moveTo>
                  <a:pt x="0" y="460325"/>
                </a:moveTo>
                <a:lnTo>
                  <a:pt x="767377" y="0"/>
                </a:lnTo>
                <a:lnTo>
                  <a:pt x="1067890" y="184556"/>
                </a:lnTo>
                <a:lnTo>
                  <a:pt x="782817" y="359796"/>
                </a:lnTo>
                <a:lnTo>
                  <a:pt x="1186144" y="580748"/>
                </a:lnTo>
                <a:lnTo>
                  <a:pt x="696998" y="863054"/>
                </a:lnTo>
                <a:lnTo>
                  <a:pt x="0" y="460325"/>
                </a:lnTo>
                <a:close/>
              </a:path>
            </a:pathLst>
          </a:custGeom>
          <a:solidFill>
            <a:srgbClr val="CCECFF">
              <a:alpha val="49804"/>
            </a:srgbClr>
          </a:solidFill>
          <a:ln w="9525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Forme libre : forme 3">
            <a:extLst>
              <a:ext uri="{FF2B5EF4-FFF2-40B4-BE49-F238E27FC236}">
                <a16:creationId xmlns:a16="http://schemas.microsoft.com/office/drawing/2014/main" id="{D723EA15-C151-4F92-AB37-E13C09FBF86E}"/>
              </a:ext>
            </a:extLst>
          </p:cNvPr>
          <p:cNvSpPr/>
          <p:nvPr/>
        </p:nvSpPr>
        <p:spPr>
          <a:xfrm>
            <a:off x="5752426" y="2564536"/>
            <a:ext cx="1596813" cy="922152"/>
          </a:xfrm>
          <a:custGeom>
            <a:avLst/>
            <a:gdLst>
              <a:gd name="connsiteX0" fmla="*/ 0 w 5372100"/>
              <a:gd name="connsiteY0" fmla="*/ 1266092 h 3138854"/>
              <a:gd name="connsiteX1" fmla="*/ 2180492 w 5372100"/>
              <a:gd name="connsiteY1" fmla="*/ 0 h 3138854"/>
              <a:gd name="connsiteX2" fmla="*/ 5372100 w 5372100"/>
              <a:gd name="connsiteY2" fmla="*/ 1820007 h 3138854"/>
              <a:gd name="connsiteX3" fmla="*/ 3261946 w 5372100"/>
              <a:gd name="connsiteY3" fmla="*/ 3138854 h 3138854"/>
              <a:gd name="connsiteX4" fmla="*/ 3261946 w 5372100"/>
              <a:gd name="connsiteY4" fmla="*/ 3138854 h 3138854"/>
              <a:gd name="connsiteX5" fmla="*/ 0 w 5372100"/>
              <a:gd name="connsiteY5" fmla="*/ 1266092 h 3138854"/>
              <a:gd name="connsiteX0" fmla="*/ 0 w 5372100"/>
              <a:gd name="connsiteY0" fmla="*/ 336417 h 2209179"/>
              <a:gd name="connsiteX1" fmla="*/ 617320 w 5372100"/>
              <a:gd name="connsiteY1" fmla="*/ 0 h 2209179"/>
              <a:gd name="connsiteX2" fmla="*/ 5372100 w 5372100"/>
              <a:gd name="connsiteY2" fmla="*/ 890332 h 2209179"/>
              <a:gd name="connsiteX3" fmla="*/ 3261946 w 5372100"/>
              <a:gd name="connsiteY3" fmla="*/ 2209179 h 2209179"/>
              <a:gd name="connsiteX4" fmla="*/ 3261946 w 5372100"/>
              <a:gd name="connsiteY4" fmla="*/ 2209179 h 2209179"/>
              <a:gd name="connsiteX5" fmla="*/ 0 w 5372100"/>
              <a:gd name="connsiteY5" fmla="*/ 336417 h 2209179"/>
              <a:gd name="connsiteX0" fmla="*/ 0 w 5372100"/>
              <a:gd name="connsiteY0" fmla="*/ 336417 h 2209179"/>
              <a:gd name="connsiteX1" fmla="*/ 617320 w 5372100"/>
              <a:gd name="connsiteY1" fmla="*/ 0 h 2209179"/>
              <a:gd name="connsiteX2" fmla="*/ 5372100 w 5372100"/>
              <a:gd name="connsiteY2" fmla="*/ 890332 h 2209179"/>
              <a:gd name="connsiteX3" fmla="*/ 3261946 w 5372100"/>
              <a:gd name="connsiteY3" fmla="*/ 2209179 h 2209179"/>
              <a:gd name="connsiteX4" fmla="*/ 1419049 w 5372100"/>
              <a:gd name="connsiteY4" fmla="*/ 1197231 h 2209179"/>
              <a:gd name="connsiteX5" fmla="*/ 0 w 5372100"/>
              <a:gd name="connsiteY5" fmla="*/ 336417 h 2209179"/>
              <a:gd name="connsiteX0" fmla="*/ 0 w 5372100"/>
              <a:gd name="connsiteY0" fmla="*/ 336417 h 1197231"/>
              <a:gd name="connsiteX1" fmla="*/ 617320 w 5372100"/>
              <a:gd name="connsiteY1" fmla="*/ 0 h 1197231"/>
              <a:gd name="connsiteX2" fmla="*/ 5372100 w 5372100"/>
              <a:gd name="connsiteY2" fmla="*/ 890332 h 1197231"/>
              <a:gd name="connsiteX3" fmla="*/ 1443731 w 5372100"/>
              <a:gd name="connsiteY3" fmla="*/ 1189004 h 1197231"/>
              <a:gd name="connsiteX4" fmla="*/ 1419049 w 5372100"/>
              <a:gd name="connsiteY4" fmla="*/ 1197231 h 1197231"/>
              <a:gd name="connsiteX5" fmla="*/ 0 w 5372100"/>
              <a:gd name="connsiteY5" fmla="*/ 336417 h 1197231"/>
              <a:gd name="connsiteX0" fmla="*/ 0 w 2031849"/>
              <a:gd name="connsiteY0" fmla="*/ 336417 h 1197231"/>
              <a:gd name="connsiteX1" fmla="*/ 617320 w 2031849"/>
              <a:gd name="connsiteY1" fmla="*/ 0 h 1197231"/>
              <a:gd name="connsiteX2" fmla="*/ 2031849 w 2031849"/>
              <a:gd name="connsiteY2" fmla="*/ 857424 h 1197231"/>
              <a:gd name="connsiteX3" fmla="*/ 1443731 w 2031849"/>
              <a:gd name="connsiteY3" fmla="*/ 1189004 h 1197231"/>
              <a:gd name="connsiteX4" fmla="*/ 1419049 w 2031849"/>
              <a:gd name="connsiteY4" fmla="*/ 1197231 h 1197231"/>
              <a:gd name="connsiteX5" fmla="*/ 0 w 2031849"/>
              <a:gd name="connsiteY5" fmla="*/ 336417 h 1197231"/>
              <a:gd name="connsiteX0" fmla="*/ 0 w 2031849"/>
              <a:gd name="connsiteY0" fmla="*/ 336417 h 1189004"/>
              <a:gd name="connsiteX1" fmla="*/ 617320 w 2031849"/>
              <a:gd name="connsiteY1" fmla="*/ 0 h 1189004"/>
              <a:gd name="connsiteX2" fmla="*/ 2031849 w 2031849"/>
              <a:gd name="connsiteY2" fmla="*/ 857424 h 1189004"/>
              <a:gd name="connsiteX3" fmla="*/ 1443731 w 2031849"/>
              <a:gd name="connsiteY3" fmla="*/ 1189004 h 1189004"/>
              <a:gd name="connsiteX4" fmla="*/ 1336777 w 2031849"/>
              <a:gd name="connsiteY4" fmla="*/ 1123186 h 1189004"/>
              <a:gd name="connsiteX5" fmla="*/ 0 w 2031849"/>
              <a:gd name="connsiteY5" fmla="*/ 336417 h 1189004"/>
              <a:gd name="connsiteX0" fmla="*/ 0 w 1990713"/>
              <a:gd name="connsiteY0" fmla="*/ 336417 h 1189004"/>
              <a:gd name="connsiteX1" fmla="*/ 617320 w 1990713"/>
              <a:gd name="connsiteY1" fmla="*/ 0 h 1189004"/>
              <a:gd name="connsiteX2" fmla="*/ 1990713 w 1990713"/>
              <a:gd name="connsiteY2" fmla="*/ 832742 h 1189004"/>
              <a:gd name="connsiteX3" fmla="*/ 1443731 w 1990713"/>
              <a:gd name="connsiteY3" fmla="*/ 1189004 h 1189004"/>
              <a:gd name="connsiteX4" fmla="*/ 1336777 w 1990713"/>
              <a:gd name="connsiteY4" fmla="*/ 1123186 h 1189004"/>
              <a:gd name="connsiteX5" fmla="*/ 0 w 1990713"/>
              <a:gd name="connsiteY5" fmla="*/ 336417 h 1189004"/>
              <a:gd name="connsiteX0" fmla="*/ 0 w 1990713"/>
              <a:gd name="connsiteY0" fmla="*/ 336417 h 1131413"/>
              <a:gd name="connsiteX1" fmla="*/ 617320 w 1990713"/>
              <a:gd name="connsiteY1" fmla="*/ 0 h 1131413"/>
              <a:gd name="connsiteX2" fmla="*/ 1990713 w 1990713"/>
              <a:gd name="connsiteY2" fmla="*/ 832742 h 1131413"/>
              <a:gd name="connsiteX3" fmla="*/ 1361459 w 1990713"/>
              <a:gd name="connsiteY3" fmla="*/ 1131413 h 1131413"/>
              <a:gd name="connsiteX4" fmla="*/ 1336777 w 1990713"/>
              <a:gd name="connsiteY4" fmla="*/ 1123186 h 1131413"/>
              <a:gd name="connsiteX5" fmla="*/ 0 w 1990713"/>
              <a:gd name="connsiteY5" fmla="*/ 336417 h 1131413"/>
              <a:gd name="connsiteX0" fmla="*/ 0 w 1966031"/>
              <a:gd name="connsiteY0" fmla="*/ 336417 h 1131413"/>
              <a:gd name="connsiteX1" fmla="*/ 617320 w 1966031"/>
              <a:gd name="connsiteY1" fmla="*/ 0 h 1131413"/>
              <a:gd name="connsiteX2" fmla="*/ 1966031 w 1966031"/>
              <a:gd name="connsiteY2" fmla="*/ 799833 h 1131413"/>
              <a:gd name="connsiteX3" fmla="*/ 1361459 w 1966031"/>
              <a:gd name="connsiteY3" fmla="*/ 1131413 h 1131413"/>
              <a:gd name="connsiteX4" fmla="*/ 1336777 w 1966031"/>
              <a:gd name="connsiteY4" fmla="*/ 1123186 h 1131413"/>
              <a:gd name="connsiteX5" fmla="*/ 0 w 1966031"/>
              <a:gd name="connsiteY5" fmla="*/ 336417 h 1131413"/>
              <a:gd name="connsiteX0" fmla="*/ 0 w 1966031"/>
              <a:gd name="connsiteY0" fmla="*/ 336417 h 1128945"/>
              <a:gd name="connsiteX1" fmla="*/ 617320 w 1966031"/>
              <a:gd name="connsiteY1" fmla="*/ 0 h 1128945"/>
              <a:gd name="connsiteX2" fmla="*/ 1966031 w 1966031"/>
              <a:gd name="connsiteY2" fmla="*/ 799833 h 1128945"/>
              <a:gd name="connsiteX3" fmla="*/ 1428099 w 1966031"/>
              <a:gd name="connsiteY3" fmla="*/ 1128945 h 1128945"/>
              <a:gd name="connsiteX4" fmla="*/ 1336777 w 1966031"/>
              <a:gd name="connsiteY4" fmla="*/ 1123186 h 1128945"/>
              <a:gd name="connsiteX5" fmla="*/ 0 w 1966031"/>
              <a:gd name="connsiteY5" fmla="*/ 336417 h 1128945"/>
              <a:gd name="connsiteX0" fmla="*/ 0 w 1966031"/>
              <a:gd name="connsiteY0" fmla="*/ 336417 h 1128945"/>
              <a:gd name="connsiteX1" fmla="*/ 617320 w 1966031"/>
              <a:gd name="connsiteY1" fmla="*/ 0 h 1128945"/>
              <a:gd name="connsiteX2" fmla="*/ 1966031 w 1966031"/>
              <a:gd name="connsiteY2" fmla="*/ 799833 h 1128945"/>
              <a:gd name="connsiteX3" fmla="*/ 1428099 w 1966031"/>
              <a:gd name="connsiteY3" fmla="*/ 1128945 h 1128945"/>
              <a:gd name="connsiteX4" fmla="*/ 1386140 w 1966031"/>
              <a:gd name="connsiteY4" fmla="*/ 1105909 h 1128945"/>
              <a:gd name="connsiteX5" fmla="*/ 0 w 1966031"/>
              <a:gd name="connsiteY5" fmla="*/ 336417 h 1128945"/>
              <a:gd name="connsiteX0" fmla="*/ 0 w 1966031"/>
              <a:gd name="connsiteY0" fmla="*/ 402235 h 1194763"/>
              <a:gd name="connsiteX1" fmla="*/ 526821 w 1966031"/>
              <a:gd name="connsiteY1" fmla="*/ 0 h 1194763"/>
              <a:gd name="connsiteX2" fmla="*/ 1966031 w 1966031"/>
              <a:gd name="connsiteY2" fmla="*/ 865651 h 1194763"/>
              <a:gd name="connsiteX3" fmla="*/ 1428099 w 1966031"/>
              <a:gd name="connsiteY3" fmla="*/ 1194763 h 1194763"/>
              <a:gd name="connsiteX4" fmla="*/ 1386140 w 1966031"/>
              <a:gd name="connsiteY4" fmla="*/ 1171727 h 1194763"/>
              <a:gd name="connsiteX5" fmla="*/ 0 w 1966031"/>
              <a:gd name="connsiteY5" fmla="*/ 402235 h 1194763"/>
              <a:gd name="connsiteX0" fmla="*/ 0 w 2044190"/>
              <a:gd name="connsiteY0" fmla="*/ 356985 h 1194763"/>
              <a:gd name="connsiteX1" fmla="*/ 604980 w 2044190"/>
              <a:gd name="connsiteY1" fmla="*/ 0 h 1194763"/>
              <a:gd name="connsiteX2" fmla="*/ 2044190 w 2044190"/>
              <a:gd name="connsiteY2" fmla="*/ 865651 h 1194763"/>
              <a:gd name="connsiteX3" fmla="*/ 1506258 w 2044190"/>
              <a:gd name="connsiteY3" fmla="*/ 1194763 h 1194763"/>
              <a:gd name="connsiteX4" fmla="*/ 1464299 w 2044190"/>
              <a:gd name="connsiteY4" fmla="*/ 1171727 h 1194763"/>
              <a:gd name="connsiteX5" fmla="*/ 0 w 2044190"/>
              <a:gd name="connsiteY5" fmla="*/ 356985 h 1194763"/>
              <a:gd name="connsiteX0" fmla="*/ 0 w 2068872"/>
              <a:gd name="connsiteY0" fmla="*/ 356985 h 1194763"/>
              <a:gd name="connsiteX1" fmla="*/ 604980 w 2068872"/>
              <a:gd name="connsiteY1" fmla="*/ 0 h 1194763"/>
              <a:gd name="connsiteX2" fmla="*/ 2068872 w 2068872"/>
              <a:gd name="connsiteY2" fmla="*/ 849197 h 1194763"/>
              <a:gd name="connsiteX3" fmla="*/ 1506258 w 2068872"/>
              <a:gd name="connsiteY3" fmla="*/ 1194763 h 1194763"/>
              <a:gd name="connsiteX4" fmla="*/ 1464299 w 2068872"/>
              <a:gd name="connsiteY4" fmla="*/ 1171727 h 1194763"/>
              <a:gd name="connsiteX5" fmla="*/ 0 w 2068872"/>
              <a:gd name="connsiteY5" fmla="*/ 356985 h 119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872" h="1194763">
                <a:moveTo>
                  <a:pt x="0" y="356985"/>
                </a:moveTo>
                <a:lnTo>
                  <a:pt x="604980" y="0"/>
                </a:lnTo>
                <a:lnTo>
                  <a:pt x="2068872" y="849197"/>
                </a:lnTo>
                <a:lnTo>
                  <a:pt x="1506258" y="1194763"/>
                </a:lnTo>
                <a:lnTo>
                  <a:pt x="1464299" y="1171727"/>
                </a:lnTo>
                <a:lnTo>
                  <a:pt x="0" y="35698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Forme libre : forme 2">
            <a:extLst>
              <a:ext uri="{FF2B5EF4-FFF2-40B4-BE49-F238E27FC236}">
                <a16:creationId xmlns:a16="http://schemas.microsoft.com/office/drawing/2014/main" id="{B548C69B-68EB-4D9E-B452-6F216D42B63C}"/>
              </a:ext>
            </a:extLst>
          </p:cNvPr>
          <p:cNvSpPr/>
          <p:nvPr/>
        </p:nvSpPr>
        <p:spPr>
          <a:xfrm>
            <a:off x="4360913" y="3800886"/>
            <a:ext cx="970110" cy="585485"/>
          </a:xfrm>
          <a:custGeom>
            <a:avLst/>
            <a:gdLst>
              <a:gd name="connsiteX0" fmla="*/ 0 w 5363308"/>
              <a:gd name="connsiteY0" fmla="*/ 659423 h 3130061"/>
              <a:gd name="connsiteX1" fmla="*/ 1116623 w 5363308"/>
              <a:gd name="connsiteY1" fmla="*/ 0 h 3130061"/>
              <a:gd name="connsiteX2" fmla="*/ 5363308 w 5363308"/>
              <a:gd name="connsiteY2" fmla="*/ 2417884 h 3130061"/>
              <a:gd name="connsiteX3" fmla="*/ 4290647 w 5363308"/>
              <a:gd name="connsiteY3" fmla="*/ 3130061 h 3130061"/>
              <a:gd name="connsiteX4" fmla="*/ 0 w 5363308"/>
              <a:gd name="connsiteY4" fmla="*/ 659423 h 3130061"/>
              <a:gd name="connsiteX0" fmla="*/ 0 w 5363308"/>
              <a:gd name="connsiteY0" fmla="*/ 1134545 h 3605183"/>
              <a:gd name="connsiteX1" fmla="*/ 3782241 w 5363308"/>
              <a:gd name="connsiteY1" fmla="*/ 0 h 3605183"/>
              <a:gd name="connsiteX2" fmla="*/ 5363308 w 5363308"/>
              <a:gd name="connsiteY2" fmla="*/ 2893006 h 3605183"/>
              <a:gd name="connsiteX3" fmla="*/ 4290647 w 5363308"/>
              <a:gd name="connsiteY3" fmla="*/ 3605183 h 3605183"/>
              <a:gd name="connsiteX4" fmla="*/ 0 w 5363308"/>
              <a:gd name="connsiteY4" fmla="*/ 1134545 h 3605183"/>
              <a:gd name="connsiteX0" fmla="*/ 0 w 4295827"/>
              <a:gd name="connsiteY0" fmla="*/ 1134545 h 3605183"/>
              <a:gd name="connsiteX1" fmla="*/ 3782241 w 4295827"/>
              <a:gd name="connsiteY1" fmla="*/ 0 h 3605183"/>
              <a:gd name="connsiteX2" fmla="*/ 4295827 w 4295827"/>
              <a:gd name="connsiteY2" fmla="*/ 258241 h 3605183"/>
              <a:gd name="connsiteX3" fmla="*/ 4290647 w 4295827"/>
              <a:gd name="connsiteY3" fmla="*/ 3605183 h 3605183"/>
              <a:gd name="connsiteX4" fmla="*/ 0 w 4295827"/>
              <a:gd name="connsiteY4" fmla="*/ 1134545 h 3605183"/>
              <a:gd name="connsiteX0" fmla="*/ 0 w 784862"/>
              <a:gd name="connsiteY0" fmla="*/ 184301 h 3605183"/>
              <a:gd name="connsiteX1" fmla="*/ 271276 w 784862"/>
              <a:gd name="connsiteY1" fmla="*/ 0 h 3605183"/>
              <a:gd name="connsiteX2" fmla="*/ 784862 w 784862"/>
              <a:gd name="connsiteY2" fmla="*/ 258241 h 3605183"/>
              <a:gd name="connsiteX3" fmla="*/ 779682 w 784862"/>
              <a:gd name="connsiteY3" fmla="*/ 3605183 h 3605183"/>
              <a:gd name="connsiteX4" fmla="*/ 0 w 784862"/>
              <a:gd name="connsiteY4" fmla="*/ 184301 h 3605183"/>
              <a:gd name="connsiteX0" fmla="*/ 0 w 784862"/>
              <a:gd name="connsiteY0" fmla="*/ 184301 h 627396"/>
              <a:gd name="connsiteX1" fmla="*/ 271276 w 784862"/>
              <a:gd name="connsiteY1" fmla="*/ 0 h 627396"/>
              <a:gd name="connsiteX2" fmla="*/ 784862 w 784862"/>
              <a:gd name="connsiteY2" fmla="*/ 258241 h 627396"/>
              <a:gd name="connsiteX3" fmla="*/ 415629 w 784862"/>
              <a:gd name="connsiteY3" fmla="*/ 612534 h 627396"/>
              <a:gd name="connsiteX4" fmla="*/ 0 w 784862"/>
              <a:gd name="connsiteY4" fmla="*/ 184301 h 627396"/>
              <a:gd name="connsiteX0" fmla="*/ 0 w 784862"/>
              <a:gd name="connsiteY0" fmla="*/ 184301 h 612534"/>
              <a:gd name="connsiteX1" fmla="*/ 271276 w 784862"/>
              <a:gd name="connsiteY1" fmla="*/ 0 h 612534"/>
              <a:gd name="connsiteX2" fmla="*/ 784862 w 784862"/>
              <a:gd name="connsiteY2" fmla="*/ 258241 h 612534"/>
              <a:gd name="connsiteX3" fmla="*/ 415629 w 784862"/>
              <a:gd name="connsiteY3" fmla="*/ 612534 h 612534"/>
              <a:gd name="connsiteX4" fmla="*/ 0 w 784862"/>
              <a:gd name="connsiteY4" fmla="*/ 184301 h 612534"/>
              <a:gd name="connsiteX0" fmla="*/ 0 w 784862"/>
              <a:gd name="connsiteY0" fmla="*/ 184301 h 507638"/>
              <a:gd name="connsiteX1" fmla="*/ 271276 w 784862"/>
              <a:gd name="connsiteY1" fmla="*/ 0 h 507638"/>
              <a:gd name="connsiteX2" fmla="*/ 784862 w 784862"/>
              <a:gd name="connsiteY2" fmla="*/ 258241 h 507638"/>
              <a:gd name="connsiteX3" fmla="*/ 341584 w 784862"/>
              <a:gd name="connsiteY3" fmla="*/ 507638 h 507638"/>
              <a:gd name="connsiteX4" fmla="*/ 0 w 784862"/>
              <a:gd name="connsiteY4" fmla="*/ 184301 h 507638"/>
              <a:gd name="connsiteX0" fmla="*/ 0 w 806459"/>
              <a:gd name="connsiteY0" fmla="*/ 184302 h 507638"/>
              <a:gd name="connsiteX1" fmla="*/ 292873 w 806459"/>
              <a:gd name="connsiteY1" fmla="*/ 0 h 507638"/>
              <a:gd name="connsiteX2" fmla="*/ 806459 w 806459"/>
              <a:gd name="connsiteY2" fmla="*/ 258241 h 507638"/>
              <a:gd name="connsiteX3" fmla="*/ 363181 w 806459"/>
              <a:gd name="connsiteY3" fmla="*/ 507638 h 507638"/>
              <a:gd name="connsiteX4" fmla="*/ 0 w 806459"/>
              <a:gd name="connsiteY4" fmla="*/ 184302 h 507638"/>
              <a:gd name="connsiteX0" fmla="*/ 0 w 806459"/>
              <a:gd name="connsiteY0" fmla="*/ 184302 h 452105"/>
              <a:gd name="connsiteX1" fmla="*/ 292873 w 806459"/>
              <a:gd name="connsiteY1" fmla="*/ 0 h 452105"/>
              <a:gd name="connsiteX2" fmla="*/ 806459 w 806459"/>
              <a:gd name="connsiteY2" fmla="*/ 258241 h 452105"/>
              <a:gd name="connsiteX3" fmla="*/ 458821 w 806459"/>
              <a:gd name="connsiteY3" fmla="*/ 452105 h 452105"/>
              <a:gd name="connsiteX4" fmla="*/ 0 w 806459"/>
              <a:gd name="connsiteY4" fmla="*/ 184302 h 452105"/>
              <a:gd name="connsiteX0" fmla="*/ 0 w 806459"/>
              <a:gd name="connsiteY0" fmla="*/ 187388 h 455191"/>
              <a:gd name="connsiteX1" fmla="*/ 326811 w 806459"/>
              <a:gd name="connsiteY1" fmla="*/ 0 h 455191"/>
              <a:gd name="connsiteX2" fmla="*/ 806459 w 806459"/>
              <a:gd name="connsiteY2" fmla="*/ 261327 h 455191"/>
              <a:gd name="connsiteX3" fmla="*/ 458821 w 806459"/>
              <a:gd name="connsiteY3" fmla="*/ 455191 h 455191"/>
              <a:gd name="connsiteX4" fmla="*/ 0 w 806459"/>
              <a:gd name="connsiteY4" fmla="*/ 187388 h 455191"/>
              <a:gd name="connsiteX0" fmla="*/ 0 w 806459"/>
              <a:gd name="connsiteY0" fmla="*/ 187388 h 470617"/>
              <a:gd name="connsiteX1" fmla="*/ 326811 w 806459"/>
              <a:gd name="connsiteY1" fmla="*/ 0 h 470617"/>
              <a:gd name="connsiteX2" fmla="*/ 806459 w 806459"/>
              <a:gd name="connsiteY2" fmla="*/ 261327 h 470617"/>
              <a:gd name="connsiteX3" fmla="*/ 477333 w 806459"/>
              <a:gd name="connsiteY3" fmla="*/ 470617 h 470617"/>
              <a:gd name="connsiteX4" fmla="*/ 0 w 806459"/>
              <a:gd name="connsiteY4" fmla="*/ 187388 h 470617"/>
              <a:gd name="connsiteX0" fmla="*/ 0 w 726243"/>
              <a:gd name="connsiteY0" fmla="*/ 165792 h 470617"/>
              <a:gd name="connsiteX1" fmla="*/ 246595 w 726243"/>
              <a:gd name="connsiteY1" fmla="*/ 0 h 470617"/>
              <a:gd name="connsiteX2" fmla="*/ 726243 w 726243"/>
              <a:gd name="connsiteY2" fmla="*/ 261327 h 470617"/>
              <a:gd name="connsiteX3" fmla="*/ 397117 w 726243"/>
              <a:gd name="connsiteY3" fmla="*/ 470617 h 470617"/>
              <a:gd name="connsiteX4" fmla="*/ 0 w 726243"/>
              <a:gd name="connsiteY4" fmla="*/ 165792 h 470617"/>
              <a:gd name="connsiteX0" fmla="*/ 0 w 726243"/>
              <a:gd name="connsiteY0" fmla="*/ 165792 h 433594"/>
              <a:gd name="connsiteX1" fmla="*/ 246595 w 726243"/>
              <a:gd name="connsiteY1" fmla="*/ 0 h 433594"/>
              <a:gd name="connsiteX2" fmla="*/ 726243 w 726243"/>
              <a:gd name="connsiteY2" fmla="*/ 261327 h 433594"/>
              <a:gd name="connsiteX3" fmla="*/ 464991 w 726243"/>
              <a:gd name="connsiteY3" fmla="*/ 433594 h 433594"/>
              <a:gd name="connsiteX4" fmla="*/ 0 w 726243"/>
              <a:gd name="connsiteY4" fmla="*/ 165792 h 433594"/>
              <a:gd name="connsiteX0" fmla="*/ 0 w 676880"/>
              <a:gd name="connsiteY0" fmla="*/ 165792 h 433594"/>
              <a:gd name="connsiteX1" fmla="*/ 246595 w 676880"/>
              <a:gd name="connsiteY1" fmla="*/ 0 h 433594"/>
              <a:gd name="connsiteX2" fmla="*/ 676880 w 676880"/>
              <a:gd name="connsiteY2" fmla="*/ 295264 h 433594"/>
              <a:gd name="connsiteX3" fmla="*/ 464991 w 676880"/>
              <a:gd name="connsiteY3" fmla="*/ 433594 h 433594"/>
              <a:gd name="connsiteX4" fmla="*/ 0 w 676880"/>
              <a:gd name="connsiteY4" fmla="*/ 165792 h 433594"/>
              <a:gd name="connsiteX0" fmla="*/ 0 w 676880"/>
              <a:gd name="connsiteY0" fmla="*/ 141110 h 408912"/>
              <a:gd name="connsiteX1" fmla="*/ 246595 w 676880"/>
              <a:gd name="connsiteY1" fmla="*/ 0 h 408912"/>
              <a:gd name="connsiteX2" fmla="*/ 676880 w 676880"/>
              <a:gd name="connsiteY2" fmla="*/ 270582 h 408912"/>
              <a:gd name="connsiteX3" fmla="*/ 464991 w 676880"/>
              <a:gd name="connsiteY3" fmla="*/ 408912 h 408912"/>
              <a:gd name="connsiteX4" fmla="*/ 0 w 676880"/>
              <a:gd name="connsiteY4" fmla="*/ 141110 h 408912"/>
              <a:gd name="connsiteX0" fmla="*/ 0 w 676880"/>
              <a:gd name="connsiteY0" fmla="*/ 334450 h 602252"/>
              <a:gd name="connsiteX1" fmla="*/ 575684 w 676880"/>
              <a:gd name="connsiteY1" fmla="*/ 0 h 602252"/>
              <a:gd name="connsiteX2" fmla="*/ 676880 w 676880"/>
              <a:gd name="connsiteY2" fmla="*/ 463922 h 602252"/>
              <a:gd name="connsiteX3" fmla="*/ 464991 w 676880"/>
              <a:gd name="connsiteY3" fmla="*/ 602252 h 602252"/>
              <a:gd name="connsiteX4" fmla="*/ 0 w 676880"/>
              <a:gd name="connsiteY4" fmla="*/ 334450 h 602252"/>
              <a:gd name="connsiteX0" fmla="*/ 0 w 1256899"/>
              <a:gd name="connsiteY0" fmla="*/ 334450 h 602252"/>
              <a:gd name="connsiteX1" fmla="*/ 575684 w 1256899"/>
              <a:gd name="connsiteY1" fmla="*/ 0 h 602252"/>
              <a:gd name="connsiteX2" fmla="*/ 1256899 w 1256899"/>
              <a:gd name="connsiteY2" fmla="*/ 431013 h 602252"/>
              <a:gd name="connsiteX3" fmla="*/ 464991 w 1256899"/>
              <a:gd name="connsiteY3" fmla="*/ 602252 h 602252"/>
              <a:gd name="connsiteX4" fmla="*/ 0 w 1256899"/>
              <a:gd name="connsiteY4" fmla="*/ 334450 h 602252"/>
              <a:gd name="connsiteX0" fmla="*/ 0 w 1256899"/>
              <a:gd name="connsiteY0" fmla="*/ 334450 h 758569"/>
              <a:gd name="connsiteX1" fmla="*/ 575684 w 1256899"/>
              <a:gd name="connsiteY1" fmla="*/ 0 h 758569"/>
              <a:gd name="connsiteX2" fmla="*/ 1256899 w 1256899"/>
              <a:gd name="connsiteY2" fmla="*/ 431013 h 758569"/>
              <a:gd name="connsiteX3" fmla="*/ 699467 w 1256899"/>
              <a:gd name="connsiteY3" fmla="*/ 758569 h 758569"/>
              <a:gd name="connsiteX4" fmla="*/ 0 w 1256899"/>
              <a:gd name="connsiteY4" fmla="*/ 334450 h 75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6899" h="758569">
                <a:moveTo>
                  <a:pt x="0" y="334450"/>
                </a:moveTo>
                <a:lnTo>
                  <a:pt x="575684" y="0"/>
                </a:lnTo>
                <a:lnTo>
                  <a:pt x="1256899" y="431013"/>
                </a:lnTo>
                <a:lnTo>
                  <a:pt x="699467" y="758569"/>
                </a:lnTo>
                <a:lnTo>
                  <a:pt x="0" y="33445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Forme libre : forme 2">
            <a:extLst>
              <a:ext uri="{FF2B5EF4-FFF2-40B4-BE49-F238E27FC236}">
                <a16:creationId xmlns:a16="http://schemas.microsoft.com/office/drawing/2014/main" id="{CAF951DC-B8CA-4577-8042-472FF0769DAD}"/>
              </a:ext>
            </a:extLst>
          </p:cNvPr>
          <p:cNvSpPr/>
          <p:nvPr/>
        </p:nvSpPr>
        <p:spPr>
          <a:xfrm>
            <a:off x="5539671" y="4226010"/>
            <a:ext cx="1104095" cy="668035"/>
          </a:xfrm>
          <a:custGeom>
            <a:avLst/>
            <a:gdLst>
              <a:gd name="connsiteX0" fmla="*/ 0 w 5363308"/>
              <a:gd name="connsiteY0" fmla="*/ 659423 h 3130061"/>
              <a:gd name="connsiteX1" fmla="*/ 1116623 w 5363308"/>
              <a:gd name="connsiteY1" fmla="*/ 0 h 3130061"/>
              <a:gd name="connsiteX2" fmla="*/ 5363308 w 5363308"/>
              <a:gd name="connsiteY2" fmla="*/ 2417884 h 3130061"/>
              <a:gd name="connsiteX3" fmla="*/ 4290647 w 5363308"/>
              <a:gd name="connsiteY3" fmla="*/ 3130061 h 3130061"/>
              <a:gd name="connsiteX4" fmla="*/ 0 w 5363308"/>
              <a:gd name="connsiteY4" fmla="*/ 659423 h 3130061"/>
              <a:gd name="connsiteX0" fmla="*/ 0 w 5363308"/>
              <a:gd name="connsiteY0" fmla="*/ 1134545 h 3605183"/>
              <a:gd name="connsiteX1" fmla="*/ 3782241 w 5363308"/>
              <a:gd name="connsiteY1" fmla="*/ 0 h 3605183"/>
              <a:gd name="connsiteX2" fmla="*/ 5363308 w 5363308"/>
              <a:gd name="connsiteY2" fmla="*/ 2893006 h 3605183"/>
              <a:gd name="connsiteX3" fmla="*/ 4290647 w 5363308"/>
              <a:gd name="connsiteY3" fmla="*/ 3605183 h 3605183"/>
              <a:gd name="connsiteX4" fmla="*/ 0 w 5363308"/>
              <a:gd name="connsiteY4" fmla="*/ 1134545 h 3605183"/>
              <a:gd name="connsiteX0" fmla="*/ 0 w 4295827"/>
              <a:gd name="connsiteY0" fmla="*/ 1134545 h 3605183"/>
              <a:gd name="connsiteX1" fmla="*/ 3782241 w 4295827"/>
              <a:gd name="connsiteY1" fmla="*/ 0 h 3605183"/>
              <a:gd name="connsiteX2" fmla="*/ 4295827 w 4295827"/>
              <a:gd name="connsiteY2" fmla="*/ 258241 h 3605183"/>
              <a:gd name="connsiteX3" fmla="*/ 4290647 w 4295827"/>
              <a:gd name="connsiteY3" fmla="*/ 3605183 h 3605183"/>
              <a:gd name="connsiteX4" fmla="*/ 0 w 4295827"/>
              <a:gd name="connsiteY4" fmla="*/ 1134545 h 3605183"/>
              <a:gd name="connsiteX0" fmla="*/ 0 w 784862"/>
              <a:gd name="connsiteY0" fmla="*/ 184301 h 3605183"/>
              <a:gd name="connsiteX1" fmla="*/ 271276 w 784862"/>
              <a:gd name="connsiteY1" fmla="*/ 0 h 3605183"/>
              <a:gd name="connsiteX2" fmla="*/ 784862 w 784862"/>
              <a:gd name="connsiteY2" fmla="*/ 258241 h 3605183"/>
              <a:gd name="connsiteX3" fmla="*/ 779682 w 784862"/>
              <a:gd name="connsiteY3" fmla="*/ 3605183 h 3605183"/>
              <a:gd name="connsiteX4" fmla="*/ 0 w 784862"/>
              <a:gd name="connsiteY4" fmla="*/ 184301 h 3605183"/>
              <a:gd name="connsiteX0" fmla="*/ 0 w 784862"/>
              <a:gd name="connsiteY0" fmla="*/ 184301 h 627396"/>
              <a:gd name="connsiteX1" fmla="*/ 271276 w 784862"/>
              <a:gd name="connsiteY1" fmla="*/ 0 h 627396"/>
              <a:gd name="connsiteX2" fmla="*/ 784862 w 784862"/>
              <a:gd name="connsiteY2" fmla="*/ 258241 h 627396"/>
              <a:gd name="connsiteX3" fmla="*/ 415629 w 784862"/>
              <a:gd name="connsiteY3" fmla="*/ 612534 h 627396"/>
              <a:gd name="connsiteX4" fmla="*/ 0 w 784862"/>
              <a:gd name="connsiteY4" fmla="*/ 184301 h 627396"/>
              <a:gd name="connsiteX0" fmla="*/ 0 w 784862"/>
              <a:gd name="connsiteY0" fmla="*/ 184301 h 612534"/>
              <a:gd name="connsiteX1" fmla="*/ 271276 w 784862"/>
              <a:gd name="connsiteY1" fmla="*/ 0 h 612534"/>
              <a:gd name="connsiteX2" fmla="*/ 784862 w 784862"/>
              <a:gd name="connsiteY2" fmla="*/ 258241 h 612534"/>
              <a:gd name="connsiteX3" fmla="*/ 415629 w 784862"/>
              <a:gd name="connsiteY3" fmla="*/ 612534 h 612534"/>
              <a:gd name="connsiteX4" fmla="*/ 0 w 784862"/>
              <a:gd name="connsiteY4" fmla="*/ 184301 h 612534"/>
              <a:gd name="connsiteX0" fmla="*/ 0 w 784862"/>
              <a:gd name="connsiteY0" fmla="*/ 184301 h 507638"/>
              <a:gd name="connsiteX1" fmla="*/ 271276 w 784862"/>
              <a:gd name="connsiteY1" fmla="*/ 0 h 507638"/>
              <a:gd name="connsiteX2" fmla="*/ 784862 w 784862"/>
              <a:gd name="connsiteY2" fmla="*/ 258241 h 507638"/>
              <a:gd name="connsiteX3" fmla="*/ 341584 w 784862"/>
              <a:gd name="connsiteY3" fmla="*/ 507638 h 507638"/>
              <a:gd name="connsiteX4" fmla="*/ 0 w 784862"/>
              <a:gd name="connsiteY4" fmla="*/ 184301 h 507638"/>
              <a:gd name="connsiteX0" fmla="*/ 0 w 806459"/>
              <a:gd name="connsiteY0" fmla="*/ 184302 h 507638"/>
              <a:gd name="connsiteX1" fmla="*/ 292873 w 806459"/>
              <a:gd name="connsiteY1" fmla="*/ 0 h 507638"/>
              <a:gd name="connsiteX2" fmla="*/ 806459 w 806459"/>
              <a:gd name="connsiteY2" fmla="*/ 258241 h 507638"/>
              <a:gd name="connsiteX3" fmla="*/ 363181 w 806459"/>
              <a:gd name="connsiteY3" fmla="*/ 507638 h 507638"/>
              <a:gd name="connsiteX4" fmla="*/ 0 w 806459"/>
              <a:gd name="connsiteY4" fmla="*/ 184302 h 507638"/>
              <a:gd name="connsiteX0" fmla="*/ 0 w 806459"/>
              <a:gd name="connsiteY0" fmla="*/ 184302 h 452105"/>
              <a:gd name="connsiteX1" fmla="*/ 292873 w 806459"/>
              <a:gd name="connsiteY1" fmla="*/ 0 h 452105"/>
              <a:gd name="connsiteX2" fmla="*/ 806459 w 806459"/>
              <a:gd name="connsiteY2" fmla="*/ 258241 h 452105"/>
              <a:gd name="connsiteX3" fmla="*/ 458821 w 806459"/>
              <a:gd name="connsiteY3" fmla="*/ 452105 h 452105"/>
              <a:gd name="connsiteX4" fmla="*/ 0 w 806459"/>
              <a:gd name="connsiteY4" fmla="*/ 184302 h 452105"/>
              <a:gd name="connsiteX0" fmla="*/ 0 w 806459"/>
              <a:gd name="connsiteY0" fmla="*/ 187388 h 455191"/>
              <a:gd name="connsiteX1" fmla="*/ 326811 w 806459"/>
              <a:gd name="connsiteY1" fmla="*/ 0 h 455191"/>
              <a:gd name="connsiteX2" fmla="*/ 806459 w 806459"/>
              <a:gd name="connsiteY2" fmla="*/ 261327 h 455191"/>
              <a:gd name="connsiteX3" fmla="*/ 458821 w 806459"/>
              <a:gd name="connsiteY3" fmla="*/ 455191 h 455191"/>
              <a:gd name="connsiteX4" fmla="*/ 0 w 806459"/>
              <a:gd name="connsiteY4" fmla="*/ 187388 h 455191"/>
              <a:gd name="connsiteX0" fmla="*/ 0 w 806459"/>
              <a:gd name="connsiteY0" fmla="*/ 187388 h 470617"/>
              <a:gd name="connsiteX1" fmla="*/ 326811 w 806459"/>
              <a:gd name="connsiteY1" fmla="*/ 0 h 470617"/>
              <a:gd name="connsiteX2" fmla="*/ 806459 w 806459"/>
              <a:gd name="connsiteY2" fmla="*/ 261327 h 470617"/>
              <a:gd name="connsiteX3" fmla="*/ 477333 w 806459"/>
              <a:gd name="connsiteY3" fmla="*/ 470617 h 470617"/>
              <a:gd name="connsiteX4" fmla="*/ 0 w 806459"/>
              <a:gd name="connsiteY4" fmla="*/ 187388 h 470617"/>
              <a:gd name="connsiteX0" fmla="*/ 0 w 726243"/>
              <a:gd name="connsiteY0" fmla="*/ 165792 h 470617"/>
              <a:gd name="connsiteX1" fmla="*/ 246595 w 726243"/>
              <a:gd name="connsiteY1" fmla="*/ 0 h 470617"/>
              <a:gd name="connsiteX2" fmla="*/ 726243 w 726243"/>
              <a:gd name="connsiteY2" fmla="*/ 261327 h 470617"/>
              <a:gd name="connsiteX3" fmla="*/ 397117 w 726243"/>
              <a:gd name="connsiteY3" fmla="*/ 470617 h 470617"/>
              <a:gd name="connsiteX4" fmla="*/ 0 w 726243"/>
              <a:gd name="connsiteY4" fmla="*/ 165792 h 470617"/>
              <a:gd name="connsiteX0" fmla="*/ 0 w 726243"/>
              <a:gd name="connsiteY0" fmla="*/ 165792 h 433594"/>
              <a:gd name="connsiteX1" fmla="*/ 246595 w 726243"/>
              <a:gd name="connsiteY1" fmla="*/ 0 h 433594"/>
              <a:gd name="connsiteX2" fmla="*/ 726243 w 726243"/>
              <a:gd name="connsiteY2" fmla="*/ 261327 h 433594"/>
              <a:gd name="connsiteX3" fmla="*/ 464991 w 726243"/>
              <a:gd name="connsiteY3" fmla="*/ 433594 h 433594"/>
              <a:gd name="connsiteX4" fmla="*/ 0 w 726243"/>
              <a:gd name="connsiteY4" fmla="*/ 165792 h 433594"/>
              <a:gd name="connsiteX0" fmla="*/ 0 w 676880"/>
              <a:gd name="connsiteY0" fmla="*/ 165792 h 433594"/>
              <a:gd name="connsiteX1" fmla="*/ 246595 w 676880"/>
              <a:gd name="connsiteY1" fmla="*/ 0 h 433594"/>
              <a:gd name="connsiteX2" fmla="*/ 676880 w 676880"/>
              <a:gd name="connsiteY2" fmla="*/ 295264 h 433594"/>
              <a:gd name="connsiteX3" fmla="*/ 464991 w 676880"/>
              <a:gd name="connsiteY3" fmla="*/ 433594 h 433594"/>
              <a:gd name="connsiteX4" fmla="*/ 0 w 676880"/>
              <a:gd name="connsiteY4" fmla="*/ 165792 h 433594"/>
              <a:gd name="connsiteX0" fmla="*/ 0 w 676880"/>
              <a:gd name="connsiteY0" fmla="*/ 141110 h 408912"/>
              <a:gd name="connsiteX1" fmla="*/ 246595 w 676880"/>
              <a:gd name="connsiteY1" fmla="*/ 0 h 408912"/>
              <a:gd name="connsiteX2" fmla="*/ 676880 w 676880"/>
              <a:gd name="connsiteY2" fmla="*/ 270582 h 408912"/>
              <a:gd name="connsiteX3" fmla="*/ 464991 w 676880"/>
              <a:gd name="connsiteY3" fmla="*/ 408912 h 408912"/>
              <a:gd name="connsiteX4" fmla="*/ 0 w 676880"/>
              <a:gd name="connsiteY4" fmla="*/ 141110 h 408912"/>
              <a:gd name="connsiteX0" fmla="*/ 0 w 676880"/>
              <a:gd name="connsiteY0" fmla="*/ 334450 h 602252"/>
              <a:gd name="connsiteX1" fmla="*/ 575684 w 676880"/>
              <a:gd name="connsiteY1" fmla="*/ 0 h 602252"/>
              <a:gd name="connsiteX2" fmla="*/ 676880 w 676880"/>
              <a:gd name="connsiteY2" fmla="*/ 463922 h 602252"/>
              <a:gd name="connsiteX3" fmla="*/ 464991 w 676880"/>
              <a:gd name="connsiteY3" fmla="*/ 602252 h 602252"/>
              <a:gd name="connsiteX4" fmla="*/ 0 w 676880"/>
              <a:gd name="connsiteY4" fmla="*/ 334450 h 602252"/>
              <a:gd name="connsiteX0" fmla="*/ 0 w 1256899"/>
              <a:gd name="connsiteY0" fmla="*/ 334450 h 602252"/>
              <a:gd name="connsiteX1" fmla="*/ 575684 w 1256899"/>
              <a:gd name="connsiteY1" fmla="*/ 0 h 602252"/>
              <a:gd name="connsiteX2" fmla="*/ 1256899 w 1256899"/>
              <a:gd name="connsiteY2" fmla="*/ 431013 h 602252"/>
              <a:gd name="connsiteX3" fmla="*/ 464991 w 1256899"/>
              <a:gd name="connsiteY3" fmla="*/ 602252 h 602252"/>
              <a:gd name="connsiteX4" fmla="*/ 0 w 1256899"/>
              <a:gd name="connsiteY4" fmla="*/ 334450 h 602252"/>
              <a:gd name="connsiteX0" fmla="*/ 0 w 1256899"/>
              <a:gd name="connsiteY0" fmla="*/ 334450 h 758569"/>
              <a:gd name="connsiteX1" fmla="*/ 575684 w 1256899"/>
              <a:gd name="connsiteY1" fmla="*/ 0 h 758569"/>
              <a:gd name="connsiteX2" fmla="*/ 1256899 w 1256899"/>
              <a:gd name="connsiteY2" fmla="*/ 431013 h 758569"/>
              <a:gd name="connsiteX3" fmla="*/ 699467 w 1256899"/>
              <a:gd name="connsiteY3" fmla="*/ 758569 h 758569"/>
              <a:gd name="connsiteX4" fmla="*/ 0 w 1256899"/>
              <a:gd name="connsiteY4" fmla="*/ 334450 h 758569"/>
              <a:gd name="connsiteX0" fmla="*/ 0 w 1256899"/>
              <a:gd name="connsiteY0" fmla="*/ 404381 h 828500"/>
              <a:gd name="connsiteX1" fmla="*/ 740228 w 1256899"/>
              <a:gd name="connsiteY1" fmla="*/ 0 h 828500"/>
              <a:gd name="connsiteX2" fmla="*/ 1256899 w 1256899"/>
              <a:gd name="connsiteY2" fmla="*/ 500944 h 828500"/>
              <a:gd name="connsiteX3" fmla="*/ 699467 w 1256899"/>
              <a:gd name="connsiteY3" fmla="*/ 828500 h 828500"/>
              <a:gd name="connsiteX4" fmla="*/ 0 w 1256899"/>
              <a:gd name="connsiteY4" fmla="*/ 404381 h 828500"/>
              <a:gd name="connsiteX0" fmla="*/ 0 w 1581874"/>
              <a:gd name="connsiteY0" fmla="*/ 404381 h 828500"/>
              <a:gd name="connsiteX1" fmla="*/ 740228 w 1581874"/>
              <a:gd name="connsiteY1" fmla="*/ 0 h 828500"/>
              <a:gd name="connsiteX2" fmla="*/ 1581874 w 1581874"/>
              <a:gd name="connsiteY2" fmla="*/ 496831 h 828500"/>
              <a:gd name="connsiteX3" fmla="*/ 699467 w 1581874"/>
              <a:gd name="connsiteY3" fmla="*/ 828500 h 828500"/>
              <a:gd name="connsiteX4" fmla="*/ 0 w 1581874"/>
              <a:gd name="connsiteY4" fmla="*/ 404381 h 828500"/>
              <a:gd name="connsiteX0" fmla="*/ 0 w 1581874"/>
              <a:gd name="connsiteY0" fmla="*/ 404381 h 931340"/>
              <a:gd name="connsiteX1" fmla="*/ 740228 w 1581874"/>
              <a:gd name="connsiteY1" fmla="*/ 0 h 931340"/>
              <a:gd name="connsiteX2" fmla="*/ 1581874 w 1581874"/>
              <a:gd name="connsiteY2" fmla="*/ 496831 h 931340"/>
              <a:gd name="connsiteX3" fmla="*/ 839329 w 1581874"/>
              <a:gd name="connsiteY3" fmla="*/ 931340 h 931340"/>
              <a:gd name="connsiteX4" fmla="*/ 0 w 1581874"/>
              <a:gd name="connsiteY4" fmla="*/ 404381 h 931340"/>
              <a:gd name="connsiteX0" fmla="*/ 0 w 1568710"/>
              <a:gd name="connsiteY0" fmla="*/ 433999 h 931340"/>
              <a:gd name="connsiteX1" fmla="*/ 727064 w 1568710"/>
              <a:gd name="connsiteY1" fmla="*/ 0 h 931340"/>
              <a:gd name="connsiteX2" fmla="*/ 1568710 w 1568710"/>
              <a:gd name="connsiteY2" fmla="*/ 496831 h 931340"/>
              <a:gd name="connsiteX3" fmla="*/ 826165 w 1568710"/>
              <a:gd name="connsiteY3" fmla="*/ 931340 h 931340"/>
              <a:gd name="connsiteX4" fmla="*/ 0 w 1568710"/>
              <a:gd name="connsiteY4" fmla="*/ 433999 h 931340"/>
              <a:gd name="connsiteX0" fmla="*/ 0 w 1568710"/>
              <a:gd name="connsiteY0" fmla="*/ 433999 h 914886"/>
              <a:gd name="connsiteX1" fmla="*/ 727064 w 1568710"/>
              <a:gd name="connsiteY1" fmla="*/ 0 h 914886"/>
              <a:gd name="connsiteX2" fmla="*/ 1568710 w 1568710"/>
              <a:gd name="connsiteY2" fmla="*/ 496831 h 914886"/>
              <a:gd name="connsiteX3" fmla="*/ 789966 w 1568710"/>
              <a:gd name="connsiteY3" fmla="*/ 914886 h 914886"/>
              <a:gd name="connsiteX4" fmla="*/ 0 w 1568710"/>
              <a:gd name="connsiteY4" fmla="*/ 433999 h 914886"/>
              <a:gd name="connsiteX0" fmla="*/ 0 w 1545674"/>
              <a:gd name="connsiteY0" fmla="*/ 433999 h 914886"/>
              <a:gd name="connsiteX1" fmla="*/ 727064 w 1545674"/>
              <a:gd name="connsiteY1" fmla="*/ 0 h 914886"/>
              <a:gd name="connsiteX2" fmla="*/ 1545674 w 1545674"/>
              <a:gd name="connsiteY2" fmla="*/ 477085 h 914886"/>
              <a:gd name="connsiteX3" fmla="*/ 789966 w 1545674"/>
              <a:gd name="connsiteY3" fmla="*/ 914886 h 914886"/>
              <a:gd name="connsiteX4" fmla="*/ 0 w 1545674"/>
              <a:gd name="connsiteY4" fmla="*/ 433999 h 914886"/>
              <a:gd name="connsiteX0" fmla="*/ 0 w 1529220"/>
              <a:gd name="connsiteY0" fmla="*/ 433999 h 914886"/>
              <a:gd name="connsiteX1" fmla="*/ 727064 w 1529220"/>
              <a:gd name="connsiteY1" fmla="*/ 0 h 914886"/>
              <a:gd name="connsiteX2" fmla="*/ 1529220 w 1529220"/>
              <a:gd name="connsiteY2" fmla="*/ 486958 h 914886"/>
              <a:gd name="connsiteX3" fmla="*/ 789966 w 1529220"/>
              <a:gd name="connsiteY3" fmla="*/ 914886 h 914886"/>
              <a:gd name="connsiteX4" fmla="*/ 0 w 1529220"/>
              <a:gd name="connsiteY4" fmla="*/ 433999 h 914886"/>
              <a:gd name="connsiteX0" fmla="*/ 0 w 1529220"/>
              <a:gd name="connsiteY0" fmla="*/ 427417 h 908304"/>
              <a:gd name="connsiteX1" fmla="*/ 740227 w 1529220"/>
              <a:gd name="connsiteY1" fmla="*/ 0 h 908304"/>
              <a:gd name="connsiteX2" fmla="*/ 1529220 w 1529220"/>
              <a:gd name="connsiteY2" fmla="*/ 480376 h 908304"/>
              <a:gd name="connsiteX3" fmla="*/ 789966 w 1529220"/>
              <a:gd name="connsiteY3" fmla="*/ 908304 h 908304"/>
              <a:gd name="connsiteX4" fmla="*/ 0 w 1529220"/>
              <a:gd name="connsiteY4" fmla="*/ 427417 h 908304"/>
              <a:gd name="connsiteX0" fmla="*/ 0 w 1430493"/>
              <a:gd name="connsiteY0" fmla="*/ 427417 h 908304"/>
              <a:gd name="connsiteX1" fmla="*/ 740227 w 1430493"/>
              <a:gd name="connsiteY1" fmla="*/ 0 h 908304"/>
              <a:gd name="connsiteX2" fmla="*/ 1430493 w 1430493"/>
              <a:gd name="connsiteY2" fmla="*/ 506703 h 908304"/>
              <a:gd name="connsiteX3" fmla="*/ 789966 w 1430493"/>
              <a:gd name="connsiteY3" fmla="*/ 908304 h 908304"/>
              <a:gd name="connsiteX4" fmla="*/ 0 w 1430493"/>
              <a:gd name="connsiteY4" fmla="*/ 427417 h 908304"/>
              <a:gd name="connsiteX0" fmla="*/ 0 w 1430493"/>
              <a:gd name="connsiteY0" fmla="*/ 384635 h 865522"/>
              <a:gd name="connsiteX1" fmla="*/ 661246 w 1430493"/>
              <a:gd name="connsiteY1" fmla="*/ 0 h 865522"/>
              <a:gd name="connsiteX2" fmla="*/ 1430493 w 1430493"/>
              <a:gd name="connsiteY2" fmla="*/ 463921 h 865522"/>
              <a:gd name="connsiteX3" fmla="*/ 789966 w 1430493"/>
              <a:gd name="connsiteY3" fmla="*/ 865522 h 865522"/>
              <a:gd name="connsiteX4" fmla="*/ 0 w 1430493"/>
              <a:gd name="connsiteY4" fmla="*/ 384635 h 86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0493" h="865522">
                <a:moveTo>
                  <a:pt x="0" y="384635"/>
                </a:moveTo>
                <a:lnTo>
                  <a:pt x="661246" y="0"/>
                </a:lnTo>
                <a:lnTo>
                  <a:pt x="1430493" y="463921"/>
                </a:lnTo>
                <a:lnTo>
                  <a:pt x="789966" y="865522"/>
                </a:lnTo>
                <a:lnTo>
                  <a:pt x="0" y="38463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Forme libre : forme 2">
            <a:extLst>
              <a:ext uri="{FF2B5EF4-FFF2-40B4-BE49-F238E27FC236}">
                <a16:creationId xmlns:a16="http://schemas.microsoft.com/office/drawing/2014/main" id="{7B295CEC-E341-4863-8FC7-566C056581D9}"/>
              </a:ext>
            </a:extLst>
          </p:cNvPr>
          <p:cNvSpPr/>
          <p:nvPr/>
        </p:nvSpPr>
        <p:spPr>
          <a:xfrm>
            <a:off x="6107986" y="4391101"/>
            <a:ext cx="1517730" cy="1045225"/>
          </a:xfrm>
          <a:custGeom>
            <a:avLst/>
            <a:gdLst>
              <a:gd name="connsiteX0" fmla="*/ 0 w 5363308"/>
              <a:gd name="connsiteY0" fmla="*/ 659423 h 3130061"/>
              <a:gd name="connsiteX1" fmla="*/ 1116623 w 5363308"/>
              <a:gd name="connsiteY1" fmla="*/ 0 h 3130061"/>
              <a:gd name="connsiteX2" fmla="*/ 5363308 w 5363308"/>
              <a:gd name="connsiteY2" fmla="*/ 2417884 h 3130061"/>
              <a:gd name="connsiteX3" fmla="*/ 4290647 w 5363308"/>
              <a:gd name="connsiteY3" fmla="*/ 3130061 h 3130061"/>
              <a:gd name="connsiteX4" fmla="*/ 0 w 5363308"/>
              <a:gd name="connsiteY4" fmla="*/ 659423 h 3130061"/>
              <a:gd name="connsiteX0" fmla="*/ 0 w 5363308"/>
              <a:gd name="connsiteY0" fmla="*/ 1134545 h 3605183"/>
              <a:gd name="connsiteX1" fmla="*/ 3782241 w 5363308"/>
              <a:gd name="connsiteY1" fmla="*/ 0 h 3605183"/>
              <a:gd name="connsiteX2" fmla="*/ 5363308 w 5363308"/>
              <a:gd name="connsiteY2" fmla="*/ 2893006 h 3605183"/>
              <a:gd name="connsiteX3" fmla="*/ 4290647 w 5363308"/>
              <a:gd name="connsiteY3" fmla="*/ 3605183 h 3605183"/>
              <a:gd name="connsiteX4" fmla="*/ 0 w 5363308"/>
              <a:gd name="connsiteY4" fmla="*/ 1134545 h 3605183"/>
              <a:gd name="connsiteX0" fmla="*/ 0 w 4295827"/>
              <a:gd name="connsiteY0" fmla="*/ 1134545 h 3605183"/>
              <a:gd name="connsiteX1" fmla="*/ 3782241 w 4295827"/>
              <a:gd name="connsiteY1" fmla="*/ 0 h 3605183"/>
              <a:gd name="connsiteX2" fmla="*/ 4295827 w 4295827"/>
              <a:gd name="connsiteY2" fmla="*/ 258241 h 3605183"/>
              <a:gd name="connsiteX3" fmla="*/ 4290647 w 4295827"/>
              <a:gd name="connsiteY3" fmla="*/ 3605183 h 3605183"/>
              <a:gd name="connsiteX4" fmla="*/ 0 w 4295827"/>
              <a:gd name="connsiteY4" fmla="*/ 1134545 h 3605183"/>
              <a:gd name="connsiteX0" fmla="*/ 0 w 784862"/>
              <a:gd name="connsiteY0" fmla="*/ 184301 h 3605183"/>
              <a:gd name="connsiteX1" fmla="*/ 271276 w 784862"/>
              <a:gd name="connsiteY1" fmla="*/ 0 h 3605183"/>
              <a:gd name="connsiteX2" fmla="*/ 784862 w 784862"/>
              <a:gd name="connsiteY2" fmla="*/ 258241 h 3605183"/>
              <a:gd name="connsiteX3" fmla="*/ 779682 w 784862"/>
              <a:gd name="connsiteY3" fmla="*/ 3605183 h 3605183"/>
              <a:gd name="connsiteX4" fmla="*/ 0 w 784862"/>
              <a:gd name="connsiteY4" fmla="*/ 184301 h 3605183"/>
              <a:gd name="connsiteX0" fmla="*/ 0 w 784862"/>
              <a:gd name="connsiteY0" fmla="*/ 184301 h 627396"/>
              <a:gd name="connsiteX1" fmla="*/ 271276 w 784862"/>
              <a:gd name="connsiteY1" fmla="*/ 0 h 627396"/>
              <a:gd name="connsiteX2" fmla="*/ 784862 w 784862"/>
              <a:gd name="connsiteY2" fmla="*/ 258241 h 627396"/>
              <a:gd name="connsiteX3" fmla="*/ 415629 w 784862"/>
              <a:gd name="connsiteY3" fmla="*/ 612534 h 627396"/>
              <a:gd name="connsiteX4" fmla="*/ 0 w 784862"/>
              <a:gd name="connsiteY4" fmla="*/ 184301 h 627396"/>
              <a:gd name="connsiteX0" fmla="*/ 0 w 784862"/>
              <a:gd name="connsiteY0" fmla="*/ 184301 h 612534"/>
              <a:gd name="connsiteX1" fmla="*/ 271276 w 784862"/>
              <a:gd name="connsiteY1" fmla="*/ 0 h 612534"/>
              <a:gd name="connsiteX2" fmla="*/ 784862 w 784862"/>
              <a:gd name="connsiteY2" fmla="*/ 258241 h 612534"/>
              <a:gd name="connsiteX3" fmla="*/ 415629 w 784862"/>
              <a:gd name="connsiteY3" fmla="*/ 612534 h 612534"/>
              <a:gd name="connsiteX4" fmla="*/ 0 w 784862"/>
              <a:gd name="connsiteY4" fmla="*/ 184301 h 612534"/>
              <a:gd name="connsiteX0" fmla="*/ 0 w 784862"/>
              <a:gd name="connsiteY0" fmla="*/ 184301 h 507638"/>
              <a:gd name="connsiteX1" fmla="*/ 271276 w 784862"/>
              <a:gd name="connsiteY1" fmla="*/ 0 h 507638"/>
              <a:gd name="connsiteX2" fmla="*/ 784862 w 784862"/>
              <a:gd name="connsiteY2" fmla="*/ 258241 h 507638"/>
              <a:gd name="connsiteX3" fmla="*/ 341584 w 784862"/>
              <a:gd name="connsiteY3" fmla="*/ 507638 h 507638"/>
              <a:gd name="connsiteX4" fmla="*/ 0 w 784862"/>
              <a:gd name="connsiteY4" fmla="*/ 184301 h 507638"/>
              <a:gd name="connsiteX0" fmla="*/ 0 w 806459"/>
              <a:gd name="connsiteY0" fmla="*/ 184302 h 507638"/>
              <a:gd name="connsiteX1" fmla="*/ 292873 w 806459"/>
              <a:gd name="connsiteY1" fmla="*/ 0 h 507638"/>
              <a:gd name="connsiteX2" fmla="*/ 806459 w 806459"/>
              <a:gd name="connsiteY2" fmla="*/ 258241 h 507638"/>
              <a:gd name="connsiteX3" fmla="*/ 363181 w 806459"/>
              <a:gd name="connsiteY3" fmla="*/ 507638 h 507638"/>
              <a:gd name="connsiteX4" fmla="*/ 0 w 806459"/>
              <a:gd name="connsiteY4" fmla="*/ 184302 h 507638"/>
              <a:gd name="connsiteX0" fmla="*/ 0 w 806459"/>
              <a:gd name="connsiteY0" fmla="*/ 184302 h 452105"/>
              <a:gd name="connsiteX1" fmla="*/ 292873 w 806459"/>
              <a:gd name="connsiteY1" fmla="*/ 0 h 452105"/>
              <a:gd name="connsiteX2" fmla="*/ 806459 w 806459"/>
              <a:gd name="connsiteY2" fmla="*/ 258241 h 452105"/>
              <a:gd name="connsiteX3" fmla="*/ 458821 w 806459"/>
              <a:gd name="connsiteY3" fmla="*/ 452105 h 452105"/>
              <a:gd name="connsiteX4" fmla="*/ 0 w 806459"/>
              <a:gd name="connsiteY4" fmla="*/ 184302 h 452105"/>
              <a:gd name="connsiteX0" fmla="*/ 0 w 806459"/>
              <a:gd name="connsiteY0" fmla="*/ 187388 h 455191"/>
              <a:gd name="connsiteX1" fmla="*/ 326811 w 806459"/>
              <a:gd name="connsiteY1" fmla="*/ 0 h 455191"/>
              <a:gd name="connsiteX2" fmla="*/ 806459 w 806459"/>
              <a:gd name="connsiteY2" fmla="*/ 261327 h 455191"/>
              <a:gd name="connsiteX3" fmla="*/ 458821 w 806459"/>
              <a:gd name="connsiteY3" fmla="*/ 455191 h 455191"/>
              <a:gd name="connsiteX4" fmla="*/ 0 w 806459"/>
              <a:gd name="connsiteY4" fmla="*/ 187388 h 455191"/>
              <a:gd name="connsiteX0" fmla="*/ 0 w 806459"/>
              <a:gd name="connsiteY0" fmla="*/ 187388 h 470617"/>
              <a:gd name="connsiteX1" fmla="*/ 326811 w 806459"/>
              <a:gd name="connsiteY1" fmla="*/ 0 h 470617"/>
              <a:gd name="connsiteX2" fmla="*/ 806459 w 806459"/>
              <a:gd name="connsiteY2" fmla="*/ 261327 h 470617"/>
              <a:gd name="connsiteX3" fmla="*/ 477333 w 806459"/>
              <a:gd name="connsiteY3" fmla="*/ 470617 h 470617"/>
              <a:gd name="connsiteX4" fmla="*/ 0 w 806459"/>
              <a:gd name="connsiteY4" fmla="*/ 187388 h 470617"/>
              <a:gd name="connsiteX0" fmla="*/ 0 w 726243"/>
              <a:gd name="connsiteY0" fmla="*/ 165792 h 470617"/>
              <a:gd name="connsiteX1" fmla="*/ 246595 w 726243"/>
              <a:gd name="connsiteY1" fmla="*/ 0 h 470617"/>
              <a:gd name="connsiteX2" fmla="*/ 726243 w 726243"/>
              <a:gd name="connsiteY2" fmla="*/ 261327 h 470617"/>
              <a:gd name="connsiteX3" fmla="*/ 397117 w 726243"/>
              <a:gd name="connsiteY3" fmla="*/ 470617 h 470617"/>
              <a:gd name="connsiteX4" fmla="*/ 0 w 726243"/>
              <a:gd name="connsiteY4" fmla="*/ 165792 h 470617"/>
              <a:gd name="connsiteX0" fmla="*/ 0 w 726243"/>
              <a:gd name="connsiteY0" fmla="*/ 165792 h 433594"/>
              <a:gd name="connsiteX1" fmla="*/ 246595 w 726243"/>
              <a:gd name="connsiteY1" fmla="*/ 0 h 433594"/>
              <a:gd name="connsiteX2" fmla="*/ 726243 w 726243"/>
              <a:gd name="connsiteY2" fmla="*/ 261327 h 433594"/>
              <a:gd name="connsiteX3" fmla="*/ 464991 w 726243"/>
              <a:gd name="connsiteY3" fmla="*/ 433594 h 433594"/>
              <a:gd name="connsiteX4" fmla="*/ 0 w 726243"/>
              <a:gd name="connsiteY4" fmla="*/ 165792 h 433594"/>
              <a:gd name="connsiteX0" fmla="*/ 0 w 676880"/>
              <a:gd name="connsiteY0" fmla="*/ 165792 h 433594"/>
              <a:gd name="connsiteX1" fmla="*/ 246595 w 676880"/>
              <a:gd name="connsiteY1" fmla="*/ 0 h 433594"/>
              <a:gd name="connsiteX2" fmla="*/ 676880 w 676880"/>
              <a:gd name="connsiteY2" fmla="*/ 295264 h 433594"/>
              <a:gd name="connsiteX3" fmla="*/ 464991 w 676880"/>
              <a:gd name="connsiteY3" fmla="*/ 433594 h 433594"/>
              <a:gd name="connsiteX4" fmla="*/ 0 w 676880"/>
              <a:gd name="connsiteY4" fmla="*/ 165792 h 433594"/>
              <a:gd name="connsiteX0" fmla="*/ 0 w 676880"/>
              <a:gd name="connsiteY0" fmla="*/ 141110 h 408912"/>
              <a:gd name="connsiteX1" fmla="*/ 246595 w 676880"/>
              <a:gd name="connsiteY1" fmla="*/ 0 h 408912"/>
              <a:gd name="connsiteX2" fmla="*/ 676880 w 676880"/>
              <a:gd name="connsiteY2" fmla="*/ 270582 h 408912"/>
              <a:gd name="connsiteX3" fmla="*/ 464991 w 676880"/>
              <a:gd name="connsiteY3" fmla="*/ 408912 h 408912"/>
              <a:gd name="connsiteX4" fmla="*/ 0 w 676880"/>
              <a:gd name="connsiteY4" fmla="*/ 141110 h 408912"/>
              <a:gd name="connsiteX0" fmla="*/ 0 w 676880"/>
              <a:gd name="connsiteY0" fmla="*/ 334450 h 602252"/>
              <a:gd name="connsiteX1" fmla="*/ 575684 w 676880"/>
              <a:gd name="connsiteY1" fmla="*/ 0 h 602252"/>
              <a:gd name="connsiteX2" fmla="*/ 676880 w 676880"/>
              <a:gd name="connsiteY2" fmla="*/ 463922 h 602252"/>
              <a:gd name="connsiteX3" fmla="*/ 464991 w 676880"/>
              <a:gd name="connsiteY3" fmla="*/ 602252 h 602252"/>
              <a:gd name="connsiteX4" fmla="*/ 0 w 676880"/>
              <a:gd name="connsiteY4" fmla="*/ 334450 h 602252"/>
              <a:gd name="connsiteX0" fmla="*/ 0 w 1256899"/>
              <a:gd name="connsiteY0" fmla="*/ 334450 h 602252"/>
              <a:gd name="connsiteX1" fmla="*/ 575684 w 1256899"/>
              <a:gd name="connsiteY1" fmla="*/ 0 h 602252"/>
              <a:gd name="connsiteX2" fmla="*/ 1256899 w 1256899"/>
              <a:gd name="connsiteY2" fmla="*/ 431013 h 602252"/>
              <a:gd name="connsiteX3" fmla="*/ 464991 w 1256899"/>
              <a:gd name="connsiteY3" fmla="*/ 602252 h 602252"/>
              <a:gd name="connsiteX4" fmla="*/ 0 w 1256899"/>
              <a:gd name="connsiteY4" fmla="*/ 334450 h 602252"/>
              <a:gd name="connsiteX0" fmla="*/ 0 w 1256899"/>
              <a:gd name="connsiteY0" fmla="*/ 334450 h 758569"/>
              <a:gd name="connsiteX1" fmla="*/ 575684 w 1256899"/>
              <a:gd name="connsiteY1" fmla="*/ 0 h 758569"/>
              <a:gd name="connsiteX2" fmla="*/ 1256899 w 1256899"/>
              <a:gd name="connsiteY2" fmla="*/ 431013 h 758569"/>
              <a:gd name="connsiteX3" fmla="*/ 699467 w 1256899"/>
              <a:gd name="connsiteY3" fmla="*/ 758569 h 758569"/>
              <a:gd name="connsiteX4" fmla="*/ 0 w 1256899"/>
              <a:gd name="connsiteY4" fmla="*/ 334450 h 758569"/>
              <a:gd name="connsiteX0" fmla="*/ 0 w 1256899"/>
              <a:gd name="connsiteY0" fmla="*/ 404381 h 828500"/>
              <a:gd name="connsiteX1" fmla="*/ 740228 w 1256899"/>
              <a:gd name="connsiteY1" fmla="*/ 0 h 828500"/>
              <a:gd name="connsiteX2" fmla="*/ 1256899 w 1256899"/>
              <a:gd name="connsiteY2" fmla="*/ 500944 h 828500"/>
              <a:gd name="connsiteX3" fmla="*/ 699467 w 1256899"/>
              <a:gd name="connsiteY3" fmla="*/ 828500 h 828500"/>
              <a:gd name="connsiteX4" fmla="*/ 0 w 1256899"/>
              <a:gd name="connsiteY4" fmla="*/ 404381 h 828500"/>
              <a:gd name="connsiteX0" fmla="*/ 0 w 1581874"/>
              <a:gd name="connsiteY0" fmla="*/ 404381 h 828500"/>
              <a:gd name="connsiteX1" fmla="*/ 740228 w 1581874"/>
              <a:gd name="connsiteY1" fmla="*/ 0 h 828500"/>
              <a:gd name="connsiteX2" fmla="*/ 1581874 w 1581874"/>
              <a:gd name="connsiteY2" fmla="*/ 496831 h 828500"/>
              <a:gd name="connsiteX3" fmla="*/ 699467 w 1581874"/>
              <a:gd name="connsiteY3" fmla="*/ 828500 h 828500"/>
              <a:gd name="connsiteX4" fmla="*/ 0 w 1581874"/>
              <a:gd name="connsiteY4" fmla="*/ 404381 h 828500"/>
              <a:gd name="connsiteX0" fmla="*/ 0 w 1581874"/>
              <a:gd name="connsiteY0" fmla="*/ 404381 h 931340"/>
              <a:gd name="connsiteX1" fmla="*/ 740228 w 1581874"/>
              <a:gd name="connsiteY1" fmla="*/ 0 h 931340"/>
              <a:gd name="connsiteX2" fmla="*/ 1581874 w 1581874"/>
              <a:gd name="connsiteY2" fmla="*/ 496831 h 931340"/>
              <a:gd name="connsiteX3" fmla="*/ 839329 w 1581874"/>
              <a:gd name="connsiteY3" fmla="*/ 931340 h 931340"/>
              <a:gd name="connsiteX4" fmla="*/ 0 w 1581874"/>
              <a:gd name="connsiteY4" fmla="*/ 404381 h 931340"/>
              <a:gd name="connsiteX0" fmla="*/ 0 w 1581874"/>
              <a:gd name="connsiteY0" fmla="*/ 873332 h 1400291"/>
              <a:gd name="connsiteX1" fmla="*/ 1472451 w 1581874"/>
              <a:gd name="connsiteY1" fmla="*/ 0 h 1400291"/>
              <a:gd name="connsiteX2" fmla="*/ 1581874 w 1581874"/>
              <a:gd name="connsiteY2" fmla="*/ 965782 h 1400291"/>
              <a:gd name="connsiteX3" fmla="*/ 839329 w 1581874"/>
              <a:gd name="connsiteY3" fmla="*/ 1400291 h 1400291"/>
              <a:gd name="connsiteX4" fmla="*/ 0 w 1581874"/>
              <a:gd name="connsiteY4" fmla="*/ 873332 h 1400291"/>
              <a:gd name="connsiteX0" fmla="*/ 0 w 1581874"/>
              <a:gd name="connsiteY0" fmla="*/ 873332 h 1400291"/>
              <a:gd name="connsiteX1" fmla="*/ 1472451 w 1581874"/>
              <a:gd name="connsiteY1" fmla="*/ 0 h 1400291"/>
              <a:gd name="connsiteX2" fmla="*/ 1513089 w 1581874"/>
              <a:gd name="connsiteY2" fmla="*/ 384111 h 1400291"/>
              <a:gd name="connsiteX3" fmla="*/ 1581874 w 1581874"/>
              <a:gd name="connsiteY3" fmla="*/ 965782 h 1400291"/>
              <a:gd name="connsiteX4" fmla="*/ 839329 w 1581874"/>
              <a:gd name="connsiteY4" fmla="*/ 1400291 h 1400291"/>
              <a:gd name="connsiteX5" fmla="*/ 0 w 1581874"/>
              <a:gd name="connsiteY5" fmla="*/ 873332 h 1400291"/>
              <a:gd name="connsiteX0" fmla="*/ 0 w 1990268"/>
              <a:gd name="connsiteY0" fmla="*/ 873332 h 1400291"/>
              <a:gd name="connsiteX1" fmla="*/ 1472451 w 1990268"/>
              <a:gd name="connsiteY1" fmla="*/ 0 h 1400291"/>
              <a:gd name="connsiteX2" fmla="*/ 1990268 w 1990268"/>
              <a:gd name="connsiteY2" fmla="*/ 178431 h 1400291"/>
              <a:gd name="connsiteX3" fmla="*/ 1581874 w 1990268"/>
              <a:gd name="connsiteY3" fmla="*/ 965782 h 1400291"/>
              <a:gd name="connsiteX4" fmla="*/ 839329 w 1990268"/>
              <a:gd name="connsiteY4" fmla="*/ 1400291 h 1400291"/>
              <a:gd name="connsiteX5" fmla="*/ 0 w 1990268"/>
              <a:gd name="connsiteY5" fmla="*/ 873332 h 1400291"/>
              <a:gd name="connsiteX0" fmla="*/ 0 w 1990268"/>
              <a:gd name="connsiteY0" fmla="*/ 939150 h 1466109"/>
              <a:gd name="connsiteX1" fmla="*/ 1628768 w 1990268"/>
              <a:gd name="connsiteY1" fmla="*/ 0 h 1466109"/>
              <a:gd name="connsiteX2" fmla="*/ 1990268 w 1990268"/>
              <a:gd name="connsiteY2" fmla="*/ 244249 h 1466109"/>
              <a:gd name="connsiteX3" fmla="*/ 1581874 w 1990268"/>
              <a:gd name="connsiteY3" fmla="*/ 1031600 h 1466109"/>
              <a:gd name="connsiteX4" fmla="*/ 839329 w 1990268"/>
              <a:gd name="connsiteY4" fmla="*/ 1466109 h 1466109"/>
              <a:gd name="connsiteX5" fmla="*/ 0 w 1990268"/>
              <a:gd name="connsiteY5" fmla="*/ 939150 h 1466109"/>
              <a:gd name="connsiteX0" fmla="*/ 0 w 1990268"/>
              <a:gd name="connsiteY0" fmla="*/ 939150 h 1466109"/>
              <a:gd name="connsiteX1" fmla="*/ 1628768 w 1990268"/>
              <a:gd name="connsiteY1" fmla="*/ 0 h 1466109"/>
              <a:gd name="connsiteX2" fmla="*/ 1809269 w 1990268"/>
              <a:gd name="connsiteY2" fmla="*/ 104386 h 1466109"/>
              <a:gd name="connsiteX3" fmla="*/ 1990268 w 1990268"/>
              <a:gd name="connsiteY3" fmla="*/ 244249 h 1466109"/>
              <a:gd name="connsiteX4" fmla="*/ 1581874 w 1990268"/>
              <a:gd name="connsiteY4" fmla="*/ 1031600 h 1466109"/>
              <a:gd name="connsiteX5" fmla="*/ 839329 w 1990268"/>
              <a:gd name="connsiteY5" fmla="*/ 1466109 h 1466109"/>
              <a:gd name="connsiteX6" fmla="*/ 0 w 1990268"/>
              <a:gd name="connsiteY6" fmla="*/ 939150 h 1466109"/>
              <a:gd name="connsiteX0" fmla="*/ 0 w 1809269"/>
              <a:gd name="connsiteY0" fmla="*/ 939150 h 1466109"/>
              <a:gd name="connsiteX1" fmla="*/ 1628768 w 1809269"/>
              <a:gd name="connsiteY1" fmla="*/ 0 h 1466109"/>
              <a:gd name="connsiteX2" fmla="*/ 1809269 w 1809269"/>
              <a:gd name="connsiteY2" fmla="*/ 104386 h 1466109"/>
              <a:gd name="connsiteX3" fmla="*/ 1332090 w 1809269"/>
              <a:gd name="connsiteY3" fmla="*/ 581564 h 1466109"/>
              <a:gd name="connsiteX4" fmla="*/ 1581874 w 1809269"/>
              <a:gd name="connsiteY4" fmla="*/ 1031600 h 1466109"/>
              <a:gd name="connsiteX5" fmla="*/ 839329 w 1809269"/>
              <a:gd name="connsiteY5" fmla="*/ 1466109 h 1466109"/>
              <a:gd name="connsiteX6" fmla="*/ 0 w 1809269"/>
              <a:gd name="connsiteY6" fmla="*/ 939150 h 1466109"/>
              <a:gd name="connsiteX0" fmla="*/ 0 w 1949132"/>
              <a:gd name="connsiteY0" fmla="*/ 939150 h 1466109"/>
              <a:gd name="connsiteX1" fmla="*/ 1628768 w 1949132"/>
              <a:gd name="connsiteY1" fmla="*/ 0 h 1466109"/>
              <a:gd name="connsiteX2" fmla="*/ 1949132 w 1949132"/>
              <a:gd name="connsiteY2" fmla="*/ 227794 h 1466109"/>
              <a:gd name="connsiteX3" fmla="*/ 1332090 w 1949132"/>
              <a:gd name="connsiteY3" fmla="*/ 581564 h 1466109"/>
              <a:gd name="connsiteX4" fmla="*/ 1581874 w 1949132"/>
              <a:gd name="connsiteY4" fmla="*/ 1031600 h 1466109"/>
              <a:gd name="connsiteX5" fmla="*/ 839329 w 1949132"/>
              <a:gd name="connsiteY5" fmla="*/ 1466109 h 1466109"/>
              <a:gd name="connsiteX6" fmla="*/ 0 w 1949132"/>
              <a:gd name="connsiteY6" fmla="*/ 939150 h 1466109"/>
              <a:gd name="connsiteX0" fmla="*/ 0 w 1949132"/>
              <a:gd name="connsiteY0" fmla="*/ 939150 h 1466109"/>
              <a:gd name="connsiteX1" fmla="*/ 1628768 w 1949132"/>
              <a:gd name="connsiteY1" fmla="*/ 0 h 1466109"/>
              <a:gd name="connsiteX2" fmla="*/ 1949132 w 1949132"/>
              <a:gd name="connsiteY2" fmla="*/ 227794 h 1466109"/>
              <a:gd name="connsiteX3" fmla="*/ 1332090 w 1949132"/>
              <a:gd name="connsiteY3" fmla="*/ 581564 h 1466109"/>
              <a:gd name="connsiteX4" fmla="*/ 1705282 w 1949132"/>
              <a:gd name="connsiteY4" fmla="*/ 867056 h 1466109"/>
              <a:gd name="connsiteX5" fmla="*/ 839329 w 1949132"/>
              <a:gd name="connsiteY5" fmla="*/ 1466109 h 1466109"/>
              <a:gd name="connsiteX6" fmla="*/ 0 w 1949132"/>
              <a:gd name="connsiteY6" fmla="*/ 939150 h 1466109"/>
              <a:gd name="connsiteX0" fmla="*/ 0 w 1949132"/>
              <a:gd name="connsiteY0" fmla="*/ 840423 h 1367382"/>
              <a:gd name="connsiteX1" fmla="*/ 1447769 w 1949132"/>
              <a:gd name="connsiteY1" fmla="*/ 0 h 1367382"/>
              <a:gd name="connsiteX2" fmla="*/ 1949132 w 1949132"/>
              <a:gd name="connsiteY2" fmla="*/ 129067 h 1367382"/>
              <a:gd name="connsiteX3" fmla="*/ 1332090 w 1949132"/>
              <a:gd name="connsiteY3" fmla="*/ 482837 h 1367382"/>
              <a:gd name="connsiteX4" fmla="*/ 1705282 w 1949132"/>
              <a:gd name="connsiteY4" fmla="*/ 768329 h 1367382"/>
              <a:gd name="connsiteX5" fmla="*/ 839329 w 1949132"/>
              <a:gd name="connsiteY5" fmla="*/ 1367382 h 1367382"/>
              <a:gd name="connsiteX6" fmla="*/ 0 w 1949132"/>
              <a:gd name="connsiteY6" fmla="*/ 840423 h 1367382"/>
              <a:gd name="connsiteX0" fmla="*/ 0 w 1972168"/>
              <a:gd name="connsiteY0" fmla="*/ 840423 h 1367382"/>
              <a:gd name="connsiteX1" fmla="*/ 1447769 w 1972168"/>
              <a:gd name="connsiteY1" fmla="*/ 0 h 1367382"/>
              <a:gd name="connsiteX2" fmla="*/ 1972168 w 1972168"/>
              <a:gd name="connsiteY2" fmla="*/ 277157 h 1367382"/>
              <a:gd name="connsiteX3" fmla="*/ 1332090 w 1972168"/>
              <a:gd name="connsiteY3" fmla="*/ 482837 h 1367382"/>
              <a:gd name="connsiteX4" fmla="*/ 1705282 w 1972168"/>
              <a:gd name="connsiteY4" fmla="*/ 768329 h 1367382"/>
              <a:gd name="connsiteX5" fmla="*/ 839329 w 1972168"/>
              <a:gd name="connsiteY5" fmla="*/ 1367382 h 1367382"/>
              <a:gd name="connsiteX6" fmla="*/ 0 w 1972168"/>
              <a:gd name="connsiteY6" fmla="*/ 840423 h 1367382"/>
              <a:gd name="connsiteX0" fmla="*/ 0 w 1972168"/>
              <a:gd name="connsiteY0" fmla="*/ 840423 h 1367382"/>
              <a:gd name="connsiteX1" fmla="*/ 1447769 w 1972168"/>
              <a:gd name="connsiteY1" fmla="*/ 0 h 1367382"/>
              <a:gd name="connsiteX2" fmla="*/ 1972168 w 1972168"/>
              <a:gd name="connsiteY2" fmla="*/ 277157 h 1367382"/>
              <a:gd name="connsiteX3" fmla="*/ 1463726 w 1972168"/>
              <a:gd name="connsiteY3" fmla="*/ 588146 h 1367382"/>
              <a:gd name="connsiteX4" fmla="*/ 1705282 w 1972168"/>
              <a:gd name="connsiteY4" fmla="*/ 768329 h 1367382"/>
              <a:gd name="connsiteX5" fmla="*/ 839329 w 1972168"/>
              <a:gd name="connsiteY5" fmla="*/ 1367382 h 1367382"/>
              <a:gd name="connsiteX6" fmla="*/ 0 w 1972168"/>
              <a:gd name="connsiteY6" fmla="*/ 840423 h 1367382"/>
              <a:gd name="connsiteX0" fmla="*/ 0 w 1972168"/>
              <a:gd name="connsiteY0" fmla="*/ 840423 h 1367382"/>
              <a:gd name="connsiteX1" fmla="*/ 1447769 w 1972168"/>
              <a:gd name="connsiteY1" fmla="*/ 0 h 1367382"/>
              <a:gd name="connsiteX2" fmla="*/ 1972168 w 1972168"/>
              <a:gd name="connsiteY2" fmla="*/ 277157 h 1367382"/>
              <a:gd name="connsiteX3" fmla="*/ 1463726 w 1972168"/>
              <a:gd name="connsiteY3" fmla="*/ 588146 h 1367382"/>
              <a:gd name="connsiteX4" fmla="*/ 1593392 w 1972168"/>
              <a:gd name="connsiteY4" fmla="*/ 844020 h 1367382"/>
              <a:gd name="connsiteX5" fmla="*/ 839329 w 1972168"/>
              <a:gd name="connsiteY5" fmla="*/ 1367382 h 1367382"/>
              <a:gd name="connsiteX6" fmla="*/ 0 w 1972168"/>
              <a:gd name="connsiteY6" fmla="*/ 840423 h 1367382"/>
              <a:gd name="connsiteX0" fmla="*/ 0 w 1972168"/>
              <a:gd name="connsiteY0" fmla="*/ 840423 h 1367382"/>
              <a:gd name="connsiteX1" fmla="*/ 1447769 w 1972168"/>
              <a:gd name="connsiteY1" fmla="*/ 0 h 1367382"/>
              <a:gd name="connsiteX2" fmla="*/ 1972168 w 1972168"/>
              <a:gd name="connsiteY2" fmla="*/ 277157 h 1367382"/>
              <a:gd name="connsiteX3" fmla="*/ 1322218 w 1972168"/>
              <a:gd name="connsiteY3" fmla="*/ 693454 h 1367382"/>
              <a:gd name="connsiteX4" fmla="*/ 1593392 w 1972168"/>
              <a:gd name="connsiteY4" fmla="*/ 844020 h 1367382"/>
              <a:gd name="connsiteX5" fmla="*/ 839329 w 1972168"/>
              <a:gd name="connsiteY5" fmla="*/ 1367382 h 1367382"/>
              <a:gd name="connsiteX6" fmla="*/ 0 w 1972168"/>
              <a:gd name="connsiteY6" fmla="*/ 840423 h 1367382"/>
              <a:gd name="connsiteX0" fmla="*/ 0 w 1972168"/>
              <a:gd name="connsiteY0" fmla="*/ 840423 h 1318019"/>
              <a:gd name="connsiteX1" fmla="*/ 1447769 w 1972168"/>
              <a:gd name="connsiteY1" fmla="*/ 0 h 1318019"/>
              <a:gd name="connsiteX2" fmla="*/ 1972168 w 1972168"/>
              <a:gd name="connsiteY2" fmla="*/ 277157 h 1318019"/>
              <a:gd name="connsiteX3" fmla="*/ 1322218 w 1972168"/>
              <a:gd name="connsiteY3" fmla="*/ 693454 h 1318019"/>
              <a:gd name="connsiteX4" fmla="*/ 1593392 w 1972168"/>
              <a:gd name="connsiteY4" fmla="*/ 844020 h 1318019"/>
              <a:gd name="connsiteX5" fmla="*/ 796548 w 1972168"/>
              <a:gd name="connsiteY5" fmla="*/ 1318019 h 1318019"/>
              <a:gd name="connsiteX6" fmla="*/ 0 w 1972168"/>
              <a:gd name="connsiteY6" fmla="*/ 840423 h 1318019"/>
              <a:gd name="connsiteX0" fmla="*/ 0 w 1972168"/>
              <a:gd name="connsiteY0" fmla="*/ 840423 h 1304855"/>
              <a:gd name="connsiteX1" fmla="*/ 1447769 w 1972168"/>
              <a:gd name="connsiteY1" fmla="*/ 0 h 1304855"/>
              <a:gd name="connsiteX2" fmla="*/ 1972168 w 1972168"/>
              <a:gd name="connsiteY2" fmla="*/ 277157 h 1304855"/>
              <a:gd name="connsiteX3" fmla="*/ 1322218 w 1972168"/>
              <a:gd name="connsiteY3" fmla="*/ 693454 h 1304855"/>
              <a:gd name="connsiteX4" fmla="*/ 1593392 w 1972168"/>
              <a:gd name="connsiteY4" fmla="*/ 844020 h 1304855"/>
              <a:gd name="connsiteX5" fmla="*/ 796548 w 1972168"/>
              <a:gd name="connsiteY5" fmla="*/ 1304855 h 1304855"/>
              <a:gd name="connsiteX6" fmla="*/ 0 w 1972168"/>
              <a:gd name="connsiteY6" fmla="*/ 840423 h 1304855"/>
              <a:gd name="connsiteX0" fmla="*/ 0 w 1972168"/>
              <a:gd name="connsiteY0" fmla="*/ 840423 h 1304855"/>
              <a:gd name="connsiteX1" fmla="*/ 1447769 w 1972168"/>
              <a:gd name="connsiteY1" fmla="*/ 0 h 1304855"/>
              <a:gd name="connsiteX2" fmla="*/ 1972168 w 1972168"/>
              <a:gd name="connsiteY2" fmla="*/ 277157 h 1304855"/>
              <a:gd name="connsiteX3" fmla="*/ 1322218 w 1972168"/>
              <a:gd name="connsiteY3" fmla="*/ 693454 h 1304855"/>
              <a:gd name="connsiteX4" fmla="*/ 1593392 w 1972168"/>
              <a:gd name="connsiteY4" fmla="*/ 844020 h 1304855"/>
              <a:gd name="connsiteX5" fmla="*/ 796548 w 1972168"/>
              <a:gd name="connsiteY5" fmla="*/ 1304855 h 1304855"/>
              <a:gd name="connsiteX6" fmla="*/ 0 w 1972168"/>
              <a:gd name="connsiteY6" fmla="*/ 840423 h 1304855"/>
              <a:gd name="connsiteX0" fmla="*/ 0 w 1972168"/>
              <a:gd name="connsiteY0" fmla="*/ 840423 h 1314728"/>
              <a:gd name="connsiteX1" fmla="*/ 1447769 w 1972168"/>
              <a:gd name="connsiteY1" fmla="*/ 0 h 1314728"/>
              <a:gd name="connsiteX2" fmla="*/ 1972168 w 1972168"/>
              <a:gd name="connsiteY2" fmla="*/ 277157 h 1314728"/>
              <a:gd name="connsiteX3" fmla="*/ 1322218 w 1972168"/>
              <a:gd name="connsiteY3" fmla="*/ 693454 h 1314728"/>
              <a:gd name="connsiteX4" fmla="*/ 1593392 w 1972168"/>
              <a:gd name="connsiteY4" fmla="*/ 844020 h 1314728"/>
              <a:gd name="connsiteX5" fmla="*/ 796548 w 1972168"/>
              <a:gd name="connsiteY5" fmla="*/ 1314728 h 1314728"/>
              <a:gd name="connsiteX6" fmla="*/ 0 w 1972168"/>
              <a:gd name="connsiteY6" fmla="*/ 840423 h 1314728"/>
              <a:gd name="connsiteX0" fmla="*/ 0 w 1939259"/>
              <a:gd name="connsiteY0" fmla="*/ 856878 h 1314728"/>
              <a:gd name="connsiteX1" fmla="*/ 1414860 w 1939259"/>
              <a:gd name="connsiteY1" fmla="*/ 0 h 1314728"/>
              <a:gd name="connsiteX2" fmla="*/ 1939259 w 1939259"/>
              <a:gd name="connsiteY2" fmla="*/ 277157 h 1314728"/>
              <a:gd name="connsiteX3" fmla="*/ 1289309 w 1939259"/>
              <a:gd name="connsiteY3" fmla="*/ 693454 h 1314728"/>
              <a:gd name="connsiteX4" fmla="*/ 1560483 w 1939259"/>
              <a:gd name="connsiteY4" fmla="*/ 844020 h 1314728"/>
              <a:gd name="connsiteX5" fmla="*/ 763639 w 1939259"/>
              <a:gd name="connsiteY5" fmla="*/ 1314728 h 1314728"/>
              <a:gd name="connsiteX6" fmla="*/ 0 w 1939259"/>
              <a:gd name="connsiteY6" fmla="*/ 856878 h 1314728"/>
              <a:gd name="connsiteX0" fmla="*/ 0 w 1909641"/>
              <a:gd name="connsiteY0" fmla="*/ 856878 h 1314728"/>
              <a:gd name="connsiteX1" fmla="*/ 1414860 w 1909641"/>
              <a:gd name="connsiteY1" fmla="*/ 0 h 1314728"/>
              <a:gd name="connsiteX2" fmla="*/ 1909641 w 1909641"/>
              <a:gd name="connsiteY2" fmla="*/ 296903 h 1314728"/>
              <a:gd name="connsiteX3" fmla="*/ 1289309 w 1909641"/>
              <a:gd name="connsiteY3" fmla="*/ 693454 h 1314728"/>
              <a:gd name="connsiteX4" fmla="*/ 1560483 w 1909641"/>
              <a:gd name="connsiteY4" fmla="*/ 844020 h 1314728"/>
              <a:gd name="connsiteX5" fmla="*/ 763639 w 1909641"/>
              <a:gd name="connsiteY5" fmla="*/ 1314728 h 1314728"/>
              <a:gd name="connsiteX6" fmla="*/ 0 w 1909641"/>
              <a:gd name="connsiteY6" fmla="*/ 856878 h 1314728"/>
              <a:gd name="connsiteX0" fmla="*/ 0 w 1931854"/>
              <a:gd name="connsiteY0" fmla="*/ 856878 h 1314728"/>
              <a:gd name="connsiteX1" fmla="*/ 1414860 w 1931854"/>
              <a:gd name="connsiteY1" fmla="*/ 0 h 1314728"/>
              <a:gd name="connsiteX2" fmla="*/ 1931854 w 1931854"/>
              <a:gd name="connsiteY2" fmla="*/ 282094 h 1314728"/>
              <a:gd name="connsiteX3" fmla="*/ 1289309 w 1931854"/>
              <a:gd name="connsiteY3" fmla="*/ 693454 h 1314728"/>
              <a:gd name="connsiteX4" fmla="*/ 1560483 w 1931854"/>
              <a:gd name="connsiteY4" fmla="*/ 844020 h 1314728"/>
              <a:gd name="connsiteX5" fmla="*/ 763639 w 1931854"/>
              <a:gd name="connsiteY5" fmla="*/ 1314728 h 1314728"/>
              <a:gd name="connsiteX6" fmla="*/ 0 w 1931854"/>
              <a:gd name="connsiteY6" fmla="*/ 856878 h 1314728"/>
              <a:gd name="connsiteX0" fmla="*/ 0 w 1931854"/>
              <a:gd name="connsiteY0" fmla="*/ 874155 h 1332005"/>
              <a:gd name="connsiteX1" fmla="*/ 1442009 w 1931854"/>
              <a:gd name="connsiteY1" fmla="*/ 0 h 1332005"/>
              <a:gd name="connsiteX2" fmla="*/ 1931854 w 1931854"/>
              <a:gd name="connsiteY2" fmla="*/ 299371 h 1332005"/>
              <a:gd name="connsiteX3" fmla="*/ 1289309 w 1931854"/>
              <a:gd name="connsiteY3" fmla="*/ 710731 h 1332005"/>
              <a:gd name="connsiteX4" fmla="*/ 1560483 w 1931854"/>
              <a:gd name="connsiteY4" fmla="*/ 861297 h 1332005"/>
              <a:gd name="connsiteX5" fmla="*/ 763639 w 1931854"/>
              <a:gd name="connsiteY5" fmla="*/ 1332005 h 1332005"/>
              <a:gd name="connsiteX6" fmla="*/ 0 w 1931854"/>
              <a:gd name="connsiteY6" fmla="*/ 874155 h 1332005"/>
              <a:gd name="connsiteX0" fmla="*/ 0 w 1931854"/>
              <a:gd name="connsiteY0" fmla="*/ 874155 h 1332005"/>
              <a:gd name="connsiteX1" fmla="*/ 1345751 w 1931854"/>
              <a:gd name="connsiteY1" fmla="*/ 0 h 1332005"/>
              <a:gd name="connsiteX2" fmla="*/ 1931854 w 1931854"/>
              <a:gd name="connsiteY2" fmla="*/ 299371 h 1332005"/>
              <a:gd name="connsiteX3" fmla="*/ 1289309 w 1931854"/>
              <a:gd name="connsiteY3" fmla="*/ 710731 h 1332005"/>
              <a:gd name="connsiteX4" fmla="*/ 1560483 w 1931854"/>
              <a:gd name="connsiteY4" fmla="*/ 861297 h 1332005"/>
              <a:gd name="connsiteX5" fmla="*/ 763639 w 1931854"/>
              <a:gd name="connsiteY5" fmla="*/ 1332005 h 1332005"/>
              <a:gd name="connsiteX6" fmla="*/ 0 w 1931854"/>
              <a:gd name="connsiteY6" fmla="*/ 874155 h 1332005"/>
              <a:gd name="connsiteX0" fmla="*/ 0 w 1991090"/>
              <a:gd name="connsiteY0" fmla="*/ 866750 h 1332005"/>
              <a:gd name="connsiteX1" fmla="*/ 1404987 w 1991090"/>
              <a:gd name="connsiteY1" fmla="*/ 0 h 1332005"/>
              <a:gd name="connsiteX2" fmla="*/ 1991090 w 1991090"/>
              <a:gd name="connsiteY2" fmla="*/ 299371 h 1332005"/>
              <a:gd name="connsiteX3" fmla="*/ 1348545 w 1991090"/>
              <a:gd name="connsiteY3" fmla="*/ 710731 h 1332005"/>
              <a:gd name="connsiteX4" fmla="*/ 1619719 w 1991090"/>
              <a:gd name="connsiteY4" fmla="*/ 861297 h 1332005"/>
              <a:gd name="connsiteX5" fmla="*/ 822875 w 1991090"/>
              <a:gd name="connsiteY5" fmla="*/ 1332005 h 1332005"/>
              <a:gd name="connsiteX6" fmla="*/ 0 w 1991090"/>
              <a:gd name="connsiteY6" fmla="*/ 866750 h 1332005"/>
              <a:gd name="connsiteX0" fmla="*/ 0 w 1966408"/>
              <a:gd name="connsiteY0" fmla="*/ 869219 h 1332005"/>
              <a:gd name="connsiteX1" fmla="*/ 1380305 w 1966408"/>
              <a:gd name="connsiteY1" fmla="*/ 0 h 1332005"/>
              <a:gd name="connsiteX2" fmla="*/ 1966408 w 1966408"/>
              <a:gd name="connsiteY2" fmla="*/ 299371 h 1332005"/>
              <a:gd name="connsiteX3" fmla="*/ 1323863 w 1966408"/>
              <a:gd name="connsiteY3" fmla="*/ 710731 h 1332005"/>
              <a:gd name="connsiteX4" fmla="*/ 1595037 w 1966408"/>
              <a:gd name="connsiteY4" fmla="*/ 861297 h 1332005"/>
              <a:gd name="connsiteX5" fmla="*/ 798193 w 1966408"/>
              <a:gd name="connsiteY5" fmla="*/ 1332005 h 1332005"/>
              <a:gd name="connsiteX6" fmla="*/ 0 w 1966408"/>
              <a:gd name="connsiteY6" fmla="*/ 869219 h 1332005"/>
              <a:gd name="connsiteX0" fmla="*/ 0 w 1966408"/>
              <a:gd name="connsiteY0" fmla="*/ 876623 h 1339409"/>
              <a:gd name="connsiteX1" fmla="*/ 1444477 w 1966408"/>
              <a:gd name="connsiteY1" fmla="*/ 0 h 1339409"/>
              <a:gd name="connsiteX2" fmla="*/ 1966408 w 1966408"/>
              <a:gd name="connsiteY2" fmla="*/ 306775 h 1339409"/>
              <a:gd name="connsiteX3" fmla="*/ 1323863 w 1966408"/>
              <a:gd name="connsiteY3" fmla="*/ 718135 h 1339409"/>
              <a:gd name="connsiteX4" fmla="*/ 1595037 w 1966408"/>
              <a:gd name="connsiteY4" fmla="*/ 868701 h 1339409"/>
              <a:gd name="connsiteX5" fmla="*/ 798193 w 1966408"/>
              <a:gd name="connsiteY5" fmla="*/ 1339409 h 1339409"/>
              <a:gd name="connsiteX6" fmla="*/ 0 w 1966408"/>
              <a:gd name="connsiteY6" fmla="*/ 876623 h 1339409"/>
              <a:gd name="connsiteX0" fmla="*/ 0 w 1966408"/>
              <a:gd name="connsiteY0" fmla="*/ 891432 h 1354218"/>
              <a:gd name="connsiteX1" fmla="*/ 1434605 w 1966408"/>
              <a:gd name="connsiteY1" fmla="*/ 0 h 1354218"/>
              <a:gd name="connsiteX2" fmla="*/ 1966408 w 1966408"/>
              <a:gd name="connsiteY2" fmla="*/ 321584 h 1354218"/>
              <a:gd name="connsiteX3" fmla="*/ 1323863 w 1966408"/>
              <a:gd name="connsiteY3" fmla="*/ 732944 h 1354218"/>
              <a:gd name="connsiteX4" fmla="*/ 1595037 w 1966408"/>
              <a:gd name="connsiteY4" fmla="*/ 883510 h 1354218"/>
              <a:gd name="connsiteX5" fmla="*/ 798193 w 1966408"/>
              <a:gd name="connsiteY5" fmla="*/ 1354218 h 1354218"/>
              <a:gd name="connsiteX6" fmla="*/ 0 w 1966408"/>
              <a:gd name="connsiteY6" fmla="*/ 891432 h 135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6408" h="1354218">
                <a:moveTo>
                  <a:pt x="0" y="891432"/>
                </a:moveTo>
                <a:lnTo>
                  <a:pt x="1434605" y="0"/>
                </a:lnTo>
                <a:lnTo>
                  <a:pt x="1966408" y="321584"/>
                </a:lnTo>
                <a:lnTo>
                  <a:pt x="1323863" y="732944"/>
                </a:lnTo>
                <a:lnTo>
                  <a:pt x="1595037" y="883510"/>
                </a:lnTo>
                <a:lnTo>
                  <a:pt x="798193" y="1354218"/>
                </a:lnTo>
                <a:lnTo>
                  <a:pt x="0" y="89143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Forme libre : forme 2">
            <a:extLst>
              <a:ext uri="{FF2B5EF4-FFF2-40B4-BE49-F238E27FC236}">
                <a16:creationId xmlns:a16="http://schemas.microsoft.com/office/drawing/2014/main" id="{548E9E85-8117-44E7-8B51-39712F47DE75}"/>
              </a:ext>
            </a:extLst>
          </p:cNvPr>
          <p:cNvSpPr/>
          <p:nvPr/>
        </p:nvSpPr>
        <p:spPr>
          <a:xfrm>
            <a:off x="6696542" y="3334125"/>
            <a:ext cx="1440962" cy="965850"/>
          </a:xfrm>
          <a:custGeom>
            <a:avLst/>
            <a:gdLst>
              <a:gd name="connsiteX0" fmla="*/ 0 w 5363308"/>
              <a:gd name="connsiteY0" fmla="*/ 659423 h 3130061"/>
              <a:gd name="connsiteX1" fmla="*/ 1116623 w 5363308"/>
              <a:gd name="connsiteY1" fmla="*/ 0 h 3130061"/>
              <a:gd name="connsiteX2" fmla="*/ 5363308 w 5363308"/>
              <a:gd name="connsiteY2" fmla="*/ 2417884 h 3130061"/>
              <a:gd name="connsiteX3" fmla="*/ 4290647 w 5363308"/>
              <a:gd name="connsiteY3" fmla="*/ 3130061 h 3130061"/>
              <a:gd name="connsiteX4" fmla="*/ 0 w 5363308"/>
              <a:gd name="connsiteY4" fmla="*/ 659423 h 3130061"/>
              <a:gd name="connsiteX0" fmla="*/ 0 w 5363308"/>
              <a:gd name="connsiteY0" fmla="*/ 1134545 h 3605183"/>
              <a:gd name="connsiteX1" fmla="*/ 3782241 w 5363308"/>
              <a:gd name="connsiteY1" fmla="*/ 0 h 3605183"/>
              <a:gd name="connsiteX2" fmla="*/ 5363308 w 5363308"/>
              <a:gd name="connsiteY2" fmla="*/ 2893006 h 3605183"/>
              <a:gd name="connsiteX3" fmla="*/ 4290647 w 5363308"/>
              <a:gd name="connsiteY3" fmla="*/ 3605183 h 3605183"/>
              <a:gd name="connsiteX4" fmla="*/ 0 w 5363308"/>
              <a:gd name="connsiteY4" fmla="*/ 1134545 h 3605183"/>
              <a:gd name="connsiteX0" fmla="*/ 0 w 4295827"/>
              <a:gd name="connsiteY0" fmla="*/ 1134545 h 3605183"/>
              <a:gd name="connsiteX1" fmla="*/ 3782241 w 4295827"/>
              <a:gd name="connsiteY1" fmla="*/ 0 h 3605183"/>
              <a:gd name="connsiteX2" fmla="*/ 4295827 w 4295827"/>
              <a:gd name="connsiteY2" fmla="*/ 258241 h 3605183"/>
              <a:gd name="connsiteX3" fmla="*/ 4290647 w 4295827"/>
              <a:gd name="connsiteY3" fmla="*/ 3605183 h 3605183"/>
              <a:gd name="connsiteX4" fmla="*/ 0 w 4295827"/>
              <a:gd name="connsiteY4" fmla="*/ 1134545 h 3605183"/>
              <a:gd name="connsiteX0" fmla="*/ 0 w 784862"/>
              <a:gd name="connsiteY0" fmla="*/ 184301 h 3605183"/>
              <a:gd name="connsiteX1" fmla="*/ 271276 w 784862"/>
              <a:gd name="connsiteY1" fmla="*/ 0 h 3605183"/>
              <a:gd name="connsiteX2" fmla="*/ 784862 w 784862"/>
              <a:gd name="connsiteY2" fmla="*/ 258241 h 3605183"/>
              <a:gd name="connsiteX3" fmla="*/ 779682 w 784862"/>
              <a:gd name="connsiteY3" fmla="*/ 3605183 h 3605183"/>
              <a:gd name="connsiteX4" fmla="*/ 0 w 784862"/>
              <a:gd name="connsiteY4" fmla="*/ 184301 h 3605183"/>
              <a:gd name="connsiteX0" fmla="*/ 0 w 784862"/>
              <a:gd name="connsiteY0" fmla="*/ 184301 h 627396"/>
              <a:gd name="connsiteX1" fmla="*/ 271276 w 784862"/>
              <a:gd name="connsiteY1" fmla="*/ 0 h 627396"/>
              <a:gd name="connsiteX2" fmla="*/ 784862 w 784862"/>
              <a:gd name="connsiteY2" fmla="*/ 258241 h 627396"/>
              <a:gd name="connsiteX3" fmla="*/ 415629 w 784862"/>
              <a:gd name="connsiteY3" fmla="*/ 612534 h 627396"/>
              <a:gd name="connsiteX4" fmla="*/ 0 w 784862"/>
              <a:gd name="connsiteY4" fmla="*/ 184301 h 627396"/>
              <a:gd name="connsiteX0" fmla="*/ 0 w 784862"/>
              <a:gd name="connsiteY0" fmla="*/ 184301 h 612534"/>
              <a:gd name="connsiteX1" fmla="*/ 271276 w 784862"/>
              <a:gd name="connsiteY1" fmla="*/ 0 h 612534"/>
              <a:gd name="connsiteX2" fmla="*/ 784862 w 784862"/>
              <a:gd name="connsiteY2" fmla="*/ 258241 h 612534"/>
              <a:gd name="connsiteX3" fmla="*/ 415629 w 784862"/>
              <a:gd name="connsiteY3" fmla="*/ 612534 h 612534"/>
              <a:gd name="connsiteX4" fmla="*/ 0 w 784862"/>
              <a:gd name="connsiteY4" fmla="*/ 184301 h 612534"/>
              <a:gd name="connsiteX0" fmla="*/ 0 w 784862"/>
              <a:gd name="connsiteY0" fmla="*/ 184301 h 507638"/>
              <a:gd name="connsiteX1" fmla="*/ 271276 w 784862"/>
              <a:gd name="connsiteY1" fmla="*/ 0 h 507638"/>
              <a:gd name="connsiteX2" fmla="*/ 784862 w 784862"/>
              <a:gd name="connsiteY2" fmla="*/ 258241 h 507638"/>
              <a:gd name="connsiteX3" fmla="*/ 341584 w 784862"/>
              <a:gd name="connsiteY3" fmla="*/ 507638 h 507638"/>
              <a:gd name="connsiteX4" fmla="*/ 0 w 784862"/>
              <a:gd name="connsiteY4" fmla="*/ 184301 h 507638"/>
              <a:gd name="connsiteX0" fmla="*/ 0 w 806459"/>
              <a:gd name="connsiteY0" fmla="*/ 184302 h 507638"/>
              <a:gd name="connsiteX1" fmla="*/ 292873 w 806459"/>
              <a:gd name="connsiteY1" fmla="*/ 0 h 507638"/>
              <a:gd name="connsiteX2" fmla="*/ 806459 w 806459"/>
              <a:gd name="connsiteY2" fmla="*/ 258241 h 507638"/>
              <a:gd name="connsiteX3" fmla="*/ 363181 w 806459"/>
              <a:gd name="connsiteY3" fmla="*/ 507638 h 507638"/>
              <a:gd name="connsiteX4" fmla="*/ 0 w 806459"/>
              <a:gd name="connsiteY4" fmla="*/ 184302 h 507638"/>
              <a:gd name="connsiteX0" fmla="*/ 0 w 806459"/>
              <a:gd name="connsiteY0" fmla="*/ 184302 h 452105"/>
              <a:gd name="connsiteX1" fmla="*/ 292873 w 806459"/>
              <a:gd name="connsiteY1" fmla="*/ 0 h 452105"/>
              <a:gd name="connsiteX2" fmla="*/ 806459 w 806459"/>
              <a:gd name="connsiteY2" fmla="*/ 258241 h 452105"/>
              <a:gd name="connsiteX3" fmla="*/ 458821 w 806459"/>
              <a:gd name="connsiteY3" fmla="*/ 452105 h 452105"/>
              <a:gd name="connsiteX4" fmla="*/ 0 w 806459"/>
              <a:gd name="connsiteY4" fmla="*/ 184302 h 452105"/>
              <a:gd name="connsiteX0" fmla="*/ 0 w 806459"/>
              <a:gd name="connsiteY0" fmla="*/ 187388 h 455191"/>
              <a:gd name="connsiteX1" fmla="*/ 326811 w 806459"/>
              <a:gd name="connsiteY1" fmla="*/ 0 h 455191"/>
              <a:gd name="connsiteX2" fmla="*/ 806459 w 806459"/>
              <a:gd name="connsiteY2" fmla="*/ 261327 h 455191"/>
              <a:gd name="connsiteX3" fmla="*/ 458821 w 806459"/>
              <a:gd name="connsiteY3" fmla="*/ 455191 h 455191"/>
              <a:gd name="connsiteX4" fmla="*/ 0 w 806459"/>
              <a:gd name="connsiteY4" fmla="*/ 187388 h 455191"/>
              <a:gd name="connsiteX0" fmla="*/ 0 w 806459"/>
              <a:gd name="connsiteY0" fmla="*/ 187388 h 470617"/>
              <a:gd name="connsiteX1" fmla="*/ 326811 w 806459"/>
              <a:gd name="connsiteY1" fmla="*/ 0 h 470617"/>
              <a:gd name="connsiteX2" fmla="*/ 806459 w 806459"/>
              <a:gd name="connsiteY2" fmla="*/ 261327 h 470617"/>
              <a:gd name="connsiteX3" fmla="*/ 477333 w 806459"/>
              <a:gd name="connsiteY3" fmla="*/ 470617 h 470617"/>
              <a:gd name="connsiteX4" fmla="*/ 0 w 806459"/>
              <a:gd name="connsiteY4" fmla="*/ 187388 h 470617"/>
              <a:gd name="connsiteX0" fmla="*/ 0 w 726243"/>
              <a:gd name="connsiteY0" fmla="*/ 165792 h 470617"/>
              <a:gd name="connsiteX1" fmla="*/ 246595 w 726243"/>
              <a:gd name="connsiteY1" fmla="*/ 0 h 470617"/>
              <a:gd name="connsiteX2" fmla="*/ 726243 w 726243"/>
              <a:gd name="connsiteY2" fmla="*/ 261327 h 470617"/>
              <a:gd name="connsiteX3" fmla="*/ 397117 w 726243"/>
              <a:gd name="connsiteY3" fmla="*/ 470617 h 470617"/>
              <a:gd name="connsiteX4" fmla="*/ 0 w 726243"/>
              <a:gd name="connsiteY4" fmla="*/ 165792 h 470617"/>
              <a:gd name="connsiteX0" fmla="*/ 0 w 726243"/>
              <a:gd name="connsiteY0" fmla="*/ 165792 h 433594"/>
              <a:gd name="connsiteX1" fmla="*/ 246595 w 726243"/>
              <a:gd name="connsiteY1" fmla="*/ 0 h 433594"/>
              <a:gd name="connsiteX2" fmla="*/ 726243 w 726243"/>
              <a:gd name="connsiteY2" fmla="*/ 261327 h 433594"/>
              <a:gd name="connsiteX3" fmla="*/ 464991 w 726243"/>
              <a:gd name="connsiteY3" fmla="*/ 433594 h 433594"/>
              <a:gd name="connsiteX4" fmla="*/ 0 w 726243"/>
              <a:gd name="connsiteY4" fmla="*/ 165792 h 433594"/>
              <a:gd name="connsiteX0" fmla="*/ 0 w 676880"/>
              <a:gd name="connsiteY0" fmla="*/ 165792 h 433594"/>
              <a:gd name="connsiteX1" fmla="*/ 246595 w 676880"/>
              <a:gd name="connsiteY1" fmla="*/ 0 h 433594"/>
              <a:gd name="connsiteX2" fmla="*/ 676880 w 676880"/>
              <a:gd name="connsiteY2" fmla="*/ 295264 h 433594"/>
              <a:gd name="connsiteX3" fmla="*/ 464991 w 676880"/>
              <a:gd name="connsiteY3" fmla="*/ 433594 h 433594"/>
              <a:gd name="connsiteX4" fmla="*/ 0 w 676880"/>
              <a:gd name="connsiteY4" fmla="*/ 165792 h 433594"/>
              <a:gd name="connsiteX0" fmla="*/ 0 w 676880"/>
              <a:gd name="connsiteY0" fmla="*/ 141110 h 408912"/>
              <a:gd name="connsiteX1" fmla="*/ 246595 w 676880"/>
              <a:gd name="connsiteY1" fmla="*/ 0 h 408912"/>
              <a:gd name="connsiteX2" fmla="*/ 676880 w 676880"/>
              <a:gd name="connsiteY2" fmla="*/ 270582 h 408912"/>
              <a:gd name="connsiteX3" fmla="*/ 464991 w 676880"/>
              <a:gd name="connsiteY3" fmla="*/ 408912 h 408912"/>
              <a:gd name="connsiteX4" fmla="*/ 0 w 676880"/>
              <a:gd name="connsiteY4" fmla="*/ 141110 h 408912"/>
              <a:gd name="connsiteX0" fmla="*/ 0 w 676880"/>
              <a:gd name="connsiteY0" fmla="*/ 334450 h 602252"/>
              <a:gd name="connsiteX1" fmla="*/ 575684 w 676880"/>
              <a:gd name="connsiteY1" fmla="*/ 0 h 602252"/>
              <a:gd name="connsiteX2" fmla="*/ 676880 w 676880"/>
              <a:gd name="connsiteY2" fmla="*/ 463922 h 602252"/>
              <a:gd name="connsiteX3" fmla="*/ 464991 w 676880"/>
              <a:gd name="connsiteY3" fmla="*/ 602252 h 602252"/>
              <a:gd name="connsiteX4" fmla="*/ 0 w 676880"/>
              <a:gd name="connsiteY4" fmla="*/ 334450 h 602252"/>
              <a:gd name="connsiteX0" fmla="*/ 0 w 1256899"/>
              <a:gd name="connsiteY0" fmla="*/ 334450 h 602252"/>
              <a:gd name="connsiteX1" fmla="*/ 575684 w 1256899"/>
              <a:gd name="connsiteY1" fmla="*/ 0 h 602252"/>
              <a:gd name="connsiteX2" fmla="*/ 1256899 w 1256899"/>
              <a:gd name="connsiteY2" fmla="*/ 431013 h 602252"/>
              <a:gd name="connsiteX3" fmla="*/ 464991 w 1256899"/>
              <a:gd name="connsiteY3" fmla="*/ 602252 h 602252"/>
              <a:gd name="connsiteX4" fmla="*/ 0 w 1256899"/>
              <a:gd name="connsiteY4" fmla="*/ 334450 h 602252"/>
              <a:gd name="connsiteX0" fmla="*/ 0 w 1256899"/>
              <a:gd name="connsiteY0" fmla="*/ 334450 h 758569"/>
              <a:gd name="connsiteX1" fmla="*/ 575684 w 1256899"/>
              <a:gd name="connsiteY1" fmla="*/ 0 h 758569"/>
              <a:gd name="connsiteX2" fmla="*/ 1256899 w 1256899"/>
              <a:gd name="connsiteY2" fmla="*/ 431013 h 758569"/>
              <a:gd name="connsiteX3" fmla="*/ 699467 w 1256899"/>
              <a:gd name="connsiteY3" fmla="*/ 758569 h 758569"/>
              <a:gd name="connsiteX4" fmla="*/ 0 w 1256899"/>
              <a:gd name="connsiteY4" fmla="*/ 334450 h 758569"/>
              <a:gd name="connsiteX0" fmla="*/ 0 w 1256899"/>
              <a:gd name="connsiteY0" fmla="*/ 404381 h 828500"/>
              <a:gd name="connsiteX1" fmla="*/ 740228 w 1256899"/>
              <a:gd name="connsiteY1" fmla="*/ 0 h 828500"/>
              <a:gd name="connsiteX2" fmla="*/ 1256899 w 1256899"/>
              <a:gd name="connsiteY2" fmla="*/ 500944 h 828500"/>
              <a:gd name="connsiteX3" fmla="*/ 699467 w 1256899"/>
              <a:gd name="connsiteY3" fmla="*/ 828500 h 828500"/>
              <a:gd name="connsiteX4" fmla="*/ 0 w 1256899"/>
              <a:gd name="connsiteY4" fmla="*/ 404381 h 828500"/>
              <a:gd name="connsiteX0" fmla="*/ 0 w 1581874"/>
              <a:gd name="connsiteY0" fmla="*/ 404381 h 828500"/>
              <a:gd name="connsiteX1" fmla="*/ 740228 w 1581874"/>
              <a:gd name="connsiteY1" fmla="*/ 0 h 828500"/>
              <a:gd name="connsiteX2" fmla="*/ 1581874 w 1581874"/>
              <a:gd name="connsiteY2" fmla="*/ 496831 h 828500"/>
              <a:gd name="connsiteX3" fmla="*/ 699467 w 1581874"/>
              <a:gd name="connsiteY3" fmla="*/ 828500 h 828500"/>
              <a:gd name="connsiteX4" fmla="*/ 0 w 1581874"/>
              <a:gd name="connsiteY4" fmla="*/ 404381 h 828500"/>
              <a:gd name="connsiteX0" fmla="*/ 0 w 1581874"/>
              <a:gd name="connsiteY0" fmla="*/ 404381 h 931340"/>
              <a:gd name="connsiteX1" fmla="*/ 740228 w 1581874"/>
              <a:gd name="connsiteY1" fmla="*/ 0 h 931340"/>
              <a:gd name="connsiteX2" fmla="*/ 1581874 w 1581874"/>
              <a:gd name="connsiteY2" fmla="*/ 496831 h 931340"/>
              <a:gd name="connsiteX3" fmla="*/ 839329 w 1581874"/>
              <a:gd name="connsiteY3" fmla="*/ 931340 h 931340"/>
              <a:gd name="connsiteX4" fmla="*/ 0 w 1581874"/>
              <a:gd name="connsiteY4" fmla="*/ 404381 h 931340"/>
              <a:gd name="connsiteX0" fmla="*/ 0 w 1894508"/>
              <a:gd name="connsiteY0" fmla="*/ 865105 h 931340"/>
              <a:gd name="connsiteX1" fmla="*/ 1052862 w 1894508"/>
              <a:gd name="connsiteY1" fmla="*/ 0 h 931340"/>
              <a:gd name="connsiteX2" fmla="*/ 1894508 w 1894508"/>
              <a:gd name="connsiteY2" fmla="*/ 496831 h 931340"/>
              <a:gd name="connsiteX3" fmla="*/ 1151963 w 1894508"/>
              <a:gd name="connsiteY3" fmla="*/ 931340 h 931340"/>
              <a:gd name="connsiteX4" fmla="*/ 0 w 1894508"/>
              <a:gd name="connsiteY4" fmla="*/ 865105 h 931340"/>
              <a:gd name="connsiteX0" fmla="*/ 0 w 1894508"/>
              <a:gd name="connsiteY0" fmla="*/ 865105 h 1112339"/>
              <a:gd name="connsiteX1" fmla="*/ 1052862 w 1894508"/>
              <a:gd name="connsiteY1" fmla="*/ 0 h 1112339"/>
              <a:gd name="connsiteX2" fmla="*/ 1894508 w 1894508"/>
              <a:gd name="connsiteY2" fmla="*/ 496831 h 1112339"/>
              <a:gd name="connsiteX3" fmla="*/ 395059 w 1894508"/>
              <a:gd name="connsiteY3" fmla="*/ 1112339 h 1112339"/>
              <a:gd name="connsiteX4" fmla="*/ 0 w 1894508"/>
              <a:gd name="connsiteY4" fmla="*/ 865105 h 1112339"/>
              <a:gd name="connsiteX0" fmla="*/ 0 w 1577760"/>
              <a:gd name="connsiteY0" fmla="*/ 865105 h 1112339"/>
              <a:gd name="connsiteX1" fmla="*/ 1052862 w 1577760"/>
              <a:gd name="connsiteY1" fmla="*/ 0 h 1112339"/>
              <a:gd name="connsiteX2" fmla="*/ 1577760 w 1577760"/>
              <a:gd name="connsiteY2" fmla="*/ 254128 h 1112339"/>
              <a:gd name="connsiteX3" fmla="*/ 395059 w 1577760"/>
              <a:gd name="connsiteY3" fmla="*/ 1112339 h 1112339"/>
              <a:gd name="connsiteX4" fmla="*/ 0 w 1577760"/>
              <a:gd name="connsiteY4" fmla="*/ 865105 h 1112339"/>
              <a:gd name="connsiteX0" fmla="*/ 0 w 1577760"/>
              <a:gd name="connsiteY0" fmla="*/ 889787 h 1137021"/>
              <a:gd name="connsiteX1" fmla="*/ 1036408 w 1577760"/>
              <a:gd name="connsiteY1" fmla="*/ 0 h 1137021"/>
              <a:gd name="connsiteX2" fmla="*/ 1577760 w 1577760"/>
              <a:gd name="connsiteY2" fmla="*/ 278810 h 1137021"/>
              <a:gd name="connsiteX3" fmla="*/ 395059 w 1577760"/>
              <a:gd name="connsiteY3" fmla="*/ 1137021 h 1137021"/>
              <a:gd name="connsiteX4" fmla="*/ 0 w 1577760"/>
              <a:gd name="connsiteY4" fmla="*/ 889787 h 1137021"/>
              <a:gd name="connsiteX0" fmla="*/ 0 w 1577760"/>
              <a:gd name="connsiteY0" fmla="*/ 889787 h 1137021"/>
              <a:gd name="connsiteX1" fmla="*/ 448190 w 1577760"/>
              <a:gd name="connsiteY1" fmla="*/ 489034 h 1137021"/>
              <a:gd name="connsiteX2" fmla="*/ 1036408 w 1577760"/>
              <a:gd name="connsiteY2" fmla="*/ 0 h 1137021"/>
              <a:gd name="connsiteX3" fmla="*/ 1577760 w 1577760"/>
              <a:gd name="connsiteY3" fmla="*/ 278810 h 1137021"/>
              <a:gd name="connsiteX4" fmla="*/ 395059 w 1577760"/>
              <a:gd name="connsiteY4" fmla="*/ 1137021 h 1137021"/>
              <a:gd name="connsiteX5" fmla="*/ 0 w 1577760"/>
              <a:gd name="connsiteY5" fmla="*/ 889787 h 1137021"/>
              <a:gd name="connsiteX0" fmla="*/ 0 w 1577760"/>
              <a:gd name="connsiteY0" fmla="*/ 889787 h 1137021"/>
              <a:gd name="connsiteX1" fmla="*/ 588053 w 1577760"/>
              <a:gd name="connsiteY1" fmla="*/ 480806 h 1137021"/>
              <a:gd name="connsiteX2" fmla="*/ 1036408 w 1577760"/>
              <a:gd name="connsiteY2" fmla="*/ 0 h 1137021"/>
              <a:gd name="connsiteX3" fmla="*/ 1577760 w 1577760"/>
              <a:gd name="connsiteY3" fmla="*/ 278810 h 1137021"/>
              <a:gd name="connsiteX4" fmla="*/ 395059 w 1577760"/>
              <a:gd name="connsiteY4" fmla="*/ 1137021 h 1137021"/>
              <a:gd name="connsiteX5" fmla="*/ 0 w 1577760"/>
              <a:gd name="connsiteY5" fmla="*/ 889787 h 1137021"/>
              <a:gd name="connsiteX0" fmla="*/ 0 w 1577760"/>
              <a:gd name="connsiteY0" fmla="*/ 889787 h 1137021"/>
              <a:gd name="connsiteX1" fmla="*/ 588053 w 1577760"/>
              <a:gd name="connsiteY1" fmla="*/ 480806 h 1137021"/>
              <a:gd name="connsiteX2" fmla="*/ 888346 w 1577760"/>
              <a:gd name="connsiteY2" fmla="*/ 122922 h 1137021"/>
              <a:gd name="connsiteX3" fmla="*/ 1036408 w 1577760"/>
              <a:gd name="connsiteY3" fmla="*/ 0 h 1137021"/>
              <a:gd name="connsiteX4" fmla="*/ 1577760 w 1577760"/>
              <a:gd name="connsiteY4" fmla="*/ 278810 h 1137021"/>
              <a:gd name="connsiteX5" fmla="*/ 395059 w 1577760"/>
              <a:gd name="connsiteY5" fmla="*/ 1137021 h 1137021"/>
              <a:gd name="connsiteX6" fmla="*/ 0 w 1577760"/>
              <a:gd name="connsiteY6" fmla="*/ 889787 h 1137021"/>
              <a:gd name="connsiteX0" fmla="*/ 0 w 1577760"/>
              <a:gd name="connsiteY0" fmla="*/ 889787 h 1137021"/>
              <a:gd name="connsiteX1" fmla="*/ 588053 w 1577760"/>
              <a:gd name="connsiteY1" fmla="*/ 480806 h 1137021"/>
              <a:gd name="connsiteX2" fmla="*/ 386486 w 1577760"/>
              <a:gd name="connsiteY2" fmla="*/ 377966 h 1137021"/>
              <a:gd name="connsiteX3" fmla="*/ 1036408 w 1577760"/>
              <a:gd name="connsiteY3" fmla="*/ 0 h 1137021"/>
              <a:gd name="connsiteX4" fmla="*/ 1577760 w 1577760"/>
              <a:gd name="connsiteY4" fmla="*/ 278810 h 1137021"/>
              <a:gd name="connsiteX5" fmla="*/ 395059 w 1577760"/>
              <a:gd name="connsiteY5" fmla="*/ 1137021 h 1137021"/>
              <a:gd name="connsiteX6" fmla="*/ 0 w 1577760"/>
              <a:gd name="connsiteY6" fmla="*/ 889787 h 1137021"/>
              <a:gd name="connsiteX0" fmla="*/ 0 w 1577760"/>
              <a:gd name="connsiteY0" fmla="*/ 972059 h 1219293"/>
              <a:gd name="connsiteX1" fmla="*/ 588053 w 1577760"/>
              <a:gd name="connsiteY1" fmla="*/ 563078 h 1219293"/>
              <a:gd name="connsiteX2" fmla="*/ 386486 w 1577760"/>
              <a:gd name="connsiteY2" fmla="*/ 460238 h 1219293"/>
              <a:gd name="connsiteX3" fmla="*/ 1069317 w 1577760"/>
              <a:gd name="connsiteY3" fmla="*/ 0 h 1219293"/>
              <a:gd name="connsiteX4" fmla="*/ 1577760 w 1577760"/>
              <a:gd name="connsiteY4" fmla="*/ 361082 h 1219293"/>
              <a:gd name="connsiteX5" fmla="*/ 395059 w 1577760"/>
              <a:gd name="connsiteY5" fmla="*/ 1219293 h 1219293"/>
              <a:gd name="connsiteX6" fmla="*/ 0 w 1577760"/>
              <a:gd name="connsiteY6" fmla="*/ 972059 h 1219293"/>
              <a:gd name="connsiteX0" fmla="*/ 0 w 1692941"/>
              <a:gd name="connsiteY0" fmla="*/ 972059 h 1219293"/>
              <a:gd name="connsiteX1" fmla="*/ 588053 w 1692941"/>
              <a:gd name="connsiteY1" fmla="*/ 563078 h 1219293"/>
              <a:gd name="connsiteX2" fmla="*/ 386486 w 1692941"/>
              <a:gd name="connsiteY2" fmla="*/ 460238 h 1219293"/>
              <a:gd name="connsiteX3" fmla="*/ 1069317 w 1692941"/>
              <a:gd name="connsiteY3" fmla="*/ 0 h 1219293"/>
              <a:gd name="connsiteX4" fmla="*/ 1692941 w 1692941"/>
              <a:gd name="connsiteY4" fmla="*/ 361082 h 1219293"/>
              <a:gd name="connsiteX5" fmla="*/ 395059 w 1692941"/>
              <a:gd name="connsiteY5" fmla="*/ 1219293 h 1219293"/>
              <a:gd name="connsiteX6" fmla="*/ 0 w 1692941"/>
              <a:gd name="connsiteY6" fmla="*/ 972059 h 1219293"/>
              <a:gd name="connsiteX0" fmla="*/ 0 w 1737368"/>
              <a:gd name="connsiteY0" fmla="*/ 974527 h 1219293"/>
              <a:gd name="connsiteX1" fmla="*/ 632480 w 1737368"/>
              <a:gd name="connsiteY1" fmla="*/ 563078 h 1219293"/>
              <a:gd name="connsiteX2" fmla="*/ 430913 w 1737368"/>
              <a:gd name="connsiteY2" fmla="*/ 460238 h 1219293"/>
              <a:gd name="connsiteX3" fmla="*/ 1113744 w 1737368"/>
              <a:gd name="connsiteY3" fmla="*/ 0 h 1219293"/>
              <a:gd name="connsiteX4" fmla="*/ 1737368 w 1737368"/>
              <a:gd name="connsiteY4" fmla="*/ 361082 h 1219293"/>
              <a:gd name="connsiteX5" fmla="*/ 439486 w 1737368"/>
              <a:gd name="connsiteY5" fmla="*/ 1219293 h 1219293"/>
              <a:gd name="connsiteX6" fmla="*/ 0 w 1737368"/>
              <a:gd name="connsiteY6" fmla="*/ 974527 h 1219293"/>
              <a:gd name="connsiteX0" fmla="*/ 0 w 1737368"/>
              <a:gd name="connsiteY0" fmla="*/ 974527 h 1239038"/>
              <a:gd name="connsiteX1" fmla="*/ 632480 w 1737368"/>
              <a:gd name="connsiteY1" fmla="*/ 563078 h 1239038"/>
              <a:gd name="connsiteX2" fmla="*/ 430913 w 1737368"/>
              <a:gd name="connsiteY2" fmla="*/ 460238 h 1239038"/>
              <a:gd name="connsiteX3" fmla="*/ 1113744 w 1737368"/>
              <a:gd name="connsiteY3" fmla="*/ 0 h 1239038"/>
              <a:gd name="connsiteX4" fmla="*/ 1737368 w 1737368"/>
              <a:gd name="connsiteY4" fmla="*/ 361082 h 1239038"/>
              <a:gd name="connsiteX5" fmla="*/ 444423 w 1737368"/>
              <a:gd name="connsiteY5" fmla="*/ 1239038 h 1239038"/>
              <a:gd name="connsiteX6" fmla="*/ 0 w 1737368"/>
              <a:gd name="connsiteY6" fmla="*/ 974527 h 1239038"/>
              <a:gd name="connsiteX0" fmla="*/ 0 w 1808945"/>
              <a:gd name="connsiteY0" fmla="*/ 974527 h 1239038"/>
              <a:gd name="connsiteX1" fmla="*/ 632480 w 1808945"/>
              <a:gd name="connsiteY1" fmla="*/ 563078 h 1239038"/>
              <a:gd name="connsiteX2" fmla="*/ 430913 w 1808945"/>
              <a:gd name="connsiteY2" fmla="*/ 460238 h 1239038"/>
              <a:gd name="connsiteX3" fmla="*/ 1113744 w 1808945"/>
              <a:gd name="connsiteY3" fmla="*/ 0 h 1239038"/>
              <a:gd name="connsiteX4" fmla="*/ 1808945 w 1808945"/>
              <a:gd name="connsiteY4" fmla="*/ 346272 h 1239038"/>
              <a:gd name="connsiteX5" fmla="*/ 444423 w 1808945"/>
              <a:gd name="connsiteY5" fmla="*/ 1239038 h 1239038"/>
              <a:gd name="connsiteX6" fmla="*/ 0 w 1808945"/>
              <a:gd name="connsiteY6" fmla="*/ 974527 h 1239038"/>
              <a:gd name="connsiteX0" fmla="*/ 0 w 1808945"/>
              <a:gd name="connsiteY0" fmla="*/ 1023890 h 1288401"/>
              <a:gd name="connsiteX1" fmla="*/ 632480 w 1808945"/>
              <a:gd name="connsiteY1" fmla="*/ 612441 h 1288401"/>
              <a:gd name="connsiteX2" fmla="*/ 430913 w 1808945"/>
              <a:gd name="connsiteY2" fmla="*/ 509601 h 1288401"/>
              <a:gd name="connsiteX3" fmla="*/ 1128553 w 1808945"/>
              <a:gd name="connsiteY3" fmla="*/ 0 h 1288401"/>
              <a:gd name="connsiteX4" fmla="*/ 1808945 w 1808945"/>
              <a:gd name="connsiteY4" fmla="*/ 395635 h 1288401"/>
              <a:gd name="connsiteX5" fmla="*/ 444423 w 1808945"/>
              <a:gd name="connsiteY5" fmla="*/ 1288401 h 1288401"/>
              <a:gd name="connsiteX6" fmla="*/ 0 w 1808945"/>
              <a:gd name="connsiteY6" fmla="*/ 1023890 h 1288401"/>
              <a:gd name="connsiteX0" fmla="*/ 0 w 1808945"/>
              <a:gd name="connsiteY0" fmla="*/ 1023890 h 1288401"/>
              <a:gd name="connsiteX1" fmla="*/ 632480 w 1808945"/>
              <a:gd name="connsiteY1" fmla="*/ 612441 h 1288401"/>
              <a:gd name="connsiteX2" fmla="*/ 337123 w 1808945"/>
              <a:gd name="connsiteY2" fmla="*/ 442961 h 1288401"/>
              <a:gd name="connsiteX3" fmla="*/ 1128553 w 1808945"/>
              <a:gd name="connsiteY3" fmla="*/ 0 h 1288401"/>
              <a:gd name="connsiteX4" fmla="*/ 1808945 w 1808945"/>
              <a:gd name="connsiteY4" fmla="*/ 395635 h 1288401"/>
              <a:gd name="connsiteX5" fmla="*/ 444423 w 1808945"/>
              <a:gd name="connsiteY5" fmla="*/ 1288401 h 1288401"/>
              <a:gd name="connsiteX6" fmla="*/ 0 w 1808945"/>
              <a:gd name="connsiteY6" fmla="*/ 1023890 h 1288401"/>
              <a:gd name="connsiteX0" fmla="*/ 0 w 1808945"/>
              <a:gd name="connsiteY0" fmla="*/ 1023890 h 1288401"/>
              <a:gd name="connsiteX1" fmla="*/ 565840 w 1808945"/>
              <a:gd name="connsiteY1" fmla="*/ 649464 h 1288401"/>
              <a:gd name="connsiteX2" fmla="*/ 337123 w 1808945"/>
              <a:gd name="connsiteY2" fmla="*/ 442961 h 1288401"/>
              <a:gd name="connsiteX3" fmla="*/ 1128553 w 1808945"/>
              <a:gd name="connsiteY3" fmla="*/ 0 h 1288401"/>
              <a:gd name="connsiteX4" fmla="*/ 1808945 w 1808945"/>
              <a:gd name="connsiteY4" fmla="*/ 395635 h 1288401"/>
              <a:gd name="connsiteX5" fmla="*/ 444423 w 1808945"/>
              <a:gd name="connsiteY5" fmla="*/ 1288401 h 1288401"/>
              <a:gd name="connsiteX6" fmla="*/ 0 w 1808945"/>
              <a:gd name="connsiteY6" fmla="*/ 1023890 h 1288401"/>
              <a:gd name="connsiteX0" fmla="*/ 0 w 1808945"/>
              <a:gd name="connsiteY0" fmla="*/ 1023890 h 1288401"/>
              <a:gd name="connsiteX1" fmla="*/ 565840 w 1808945"/>
              <a:gd name="connsiteY1" fmla="*/ 649464 h 1288401"/>
              <a:gd name="connsiteX2" fmla="*/ 307505 w 1808945"/>
              <a:gd name="connsiteY2" fmla="*/ 475047 h 1288401"/>
              <a:gd name="connsiteX3" fmla="*/ 1128553 w 1808945"/>
              <a:gd name="connsiteY3" fmla="*/ 0 h 1288401"/>
              <a:gd name="connsiteX4" fmla="*/ 1808945 w 1808945"/>
              <a:gd name="connsiteY4" fmla="*/ 395635 h 1288401"/>
              <a:gd name="connsiteX5" fmla="*/ 444423 w 1808945"/>
              <a:gd name="connsiteY5" fmla="*/ 1288401 h 1288401"/>
              <a:gd name="connsiteX6" fmla="*/ 0 w 1808945"/>
              <a:gd name="connsiteY6" fmla="*/ 1023890 h 1288401"/>
              <a:gd name="connsiteX0" fmla="*/ 0 w 1808945"/>
              <a:gd name="connsiteY0" fmla="*/ 1023890 h 1288401"/>
              <a:gd name="connsiteX1" fmla="*/ 588053 w 1808945"/>
              <a:gd name="connsiteY1" fmla="*/ 644528 h 1288401"/>
              <a:gd name="connsiteX2" fmla="*/ 307505 w 1808945"/>
              <a:gd name="connsiteY2" fmla="*/ 475047 h 1288401"/>
              <a:gd name="connsiteX3" fmla="*/ 1128553 w 1808945"/>
              <a:gd name="connsiteY3" fmla="*/ 0 h 1288401"/>
              <a:gd name="connsiteX4" fmla="*/ 1808945 w 1808945"/>
              <a:gd name="connsiteY4" fmla="*/ 395635 h 1288401"/>
              <a:gd name="connsiteX5" fmla="*/ 444423 w 1808945"/>
              <a:gd name="connsiteY5" fmla="*/ 1288401 h 1288401"/>
              <a:gd name="connsiteX6" fmla="*/ 0 w 1808945"/>
              <a:gd name="connsiteY6" fmla="*/ 1023890 h 1288401"/>
              <a:gd name="connsiteX0" fmla="*/ 0 w 1808945"/>
              <a:gd name="connsiteY0" fmla="*/ 1023890 h 1251379"/>
              <a:gd name="connsiteX1" fmla="*/ 588053 w 1808945"/>
              <a:gd name="connsiteY1" fmla="*/ 644528 h 1251379"/>
              <a:gd name="connsiteX2" fmla="*/ 307505 w 1808945"/>
              <a:gd name="connsiteY2" fmla="*/ 475047 h 1251379"/>
              <a:gd name="connsiteX3" fmla="*/ 1128553 w 1808945"/>
              <a:gd name="connsiteY3" fmla="*/ 0 h 1251379"/>
              <a:gd name="connsiteX4" fmla="*/ 1808945 w 1808945"/>
              <a:gd name="connsiteY4" fmla="*/ 395635 h 1251379"/>
              <a:gd name="connsiteX5" fmla="*/ 343228 w 1808945"/>
              <a:gd name="connsiteY5" fmla="*/ 1251379 h 1251379"/>
              <a:gd name="connsiteX6" fmla="*/ 0 w 1808945"/>
              <a:gd name="connsiteY6" fmla="*/ 1023890 h 1251379"/>
              <a:gd name="connsiteX0" fmla="*/ 0 w 1818818"/>
              <a:gd name="connsiteY0" fmla="*/ 1041168 h 1251379"/>
              <a:gd name="connsiteX1" fmla="*/ 597926 w 1818818"/>
              <a:gd name="connsiteY1" fmla="*/ 644528 h 1251379"/>
              <a:gd name="connsiteX2" fmla="*/ 317378 w 1818818"/>
              <a:gd name="connsiteY2" fmla="*/ 475047 h 1251379"/>
              <a:gd name="connsiteX3" fmla="*/ 1138426 w 1818818"/>
              <a:gd name="connsiteY3" fmla="*/ 0 h 1251379"/>
              <a:gd name="connsiteX4" fmla="*/ 1818818 w 1818818"/>
              <a:gd name="connsiteY4" fmla="*/ 395635 h 1251379"/>
              <a:gd name="connsiteX5" fmla="*/ 353101 w 1818818"/>
              <a:gd name="connsiteY5" fmla="*/ 1251379 h 1251379"/>
              <a:gd name="connsiteX6" fmla="*/ 0 w 1818818"/>
              <a:gd name="connsiteY6" fmla="*/ 1041168 h 1251379"/>
              <a:gd name="connsiteX0" fmla="*/ 0 w 1818818"/>
              <a:gd name="connsiteY0" fmla="*/ 1041168 h 1251379"/>
              <a:gd name="connsiteX1" fmla="*/ 454772 w 1818818"/>
              <a:gd name="connsiteY1" fmla="*/ 738318 h 1251379"/>
              <a:gd name="connsiteX2" fmla="*/ 317378 w 1818818"/>
              <a:gd name="connsiteY2" fmla="*/ 475047 h 1251379"/>
              <a:gd name="connsiteX3" fmla="*/ 1138426 w 1818818"/>
              <a:gd name="connsiteY3" fmla="*/ 0 h 1251379"/>
              <a:gd name="connsiteX4" fmla="*/ 1818818 w 1818818"/>
              <a:gd name="connsiteY4" fmla="*/ 395635 h 1251379"/>
              <a:gd name="connsiteX5" fmla="*/ 353101 w 1818818"/>
              <a:gd name="connsiteY5" fmla="*/ 1251379 h 1251379"/>
              <a:gd name="connsiteX6" fmla="*/ 0 w 1818818"/>
              <a:gd name="connsiteY6" fmla="*/ 1041168 h 1251379"/>
              <a:gd name="connsiteX0" fmla="*/ 0 w 1818818"/>
              <a:gd name="connsiteY0" fmla="*/ 1041168 h 1251379"/>
              <a:gd name="connsiteX1" fmla="*/ 454772 w 1818818"/>
              <a:gd name="connsiteY1" fmla="*/ 738318 h 1251379"/>
              <a:gd name="connsiteX2" fmla="*/ 152011 w 1818818"/>
              <a:gd name="connsiteY2" fmla="*/ 556497 h 1251379"/>
              <a:gd name="connsiteX3" fmla="*/ 1138426 w 1818818"/>
              <a:gd name="connsiteY3" fmla="*/ 0 h 1251379"/>
              <a:gd name="connsiteX4" fmla="*/ 1818818 w 1818818"/>
              <a:gd name="connsiteY4" fmla="*/ 395635 h 1251379"/>
              <a:gd name="connsiteX5" fmla="*/ 353101 w 1818818"/>
              <a:gd name="connsiteY5" fmla="*/ 1251379 h 1251379"/>
              <a:gd name="connsiteX6" fmla="*/ 0 w 1818818"/>
              <a:gd name="connsiteY6" fmla="*/ 1041168 h 1251379"/>
              <a:gd name="connsiteX0" fmla="*/ 0 w 1860777"/>
              <a:gd name="connsiteY0" fmla="*/ 1038700 h 1251379"/>
              <a:gd name="connsiteX1" fmla="*/ 496731 w 1860777"/>
              <a:gd name="connsiteY1" fmla="*/ 738318 h 1251379"/>
              <a:gd name="connsiteX2" fmla="*/ 193970 w 1860777"/>
              <a:gd name="connsiteY2" fmla="*/ 556497 h 1251379"/>
              <a:gd name="connsiteX3" fmla="*/ 1180385 w 1860777"/>
              <a:gd name="connsiteY3" fmla="*/ 0 h 1251379"/>
              <a:gd name="connsiteX4" fmla="*/ 1860777 w 1860777"/>
              <a:gd name="connsiteY4" fmla="*/ 395635 h 1251379"/>
              <a:gd name="connsiteX5" fmla="*/ 395060 w 1860777"/>
              <a:gd name="connsiteY5" fmla="*/ 1251379 h 1251379"/>
              <a:gd name="connsiteX6" fmla="*/ 0 w 1860777"/>
              <a:gd name="connsiteY6" fmla="*/ 1038700 h 1251379"/>
              <a:gd name="connsiteX0" fmla="*/ 0 w 1866947"/>
              <a:gd name="connsiteY0" fmla="*/ 1026359 h 1251379"/>
              <a:gd name="connsiteX1" fmla="*/ 502901 w 1866947"/>
              <a:gd name="connsiteY1" fmla="*/ 738318 h 1251379"/>
              <a:gd name="connsiteX2" fmla="*/ 200140 w 1866947"/>
              <a:gd name="connsiteY2" fmla="*/ 556497 h 1251379"/>
              <a:gd name="connsiteX3" fmla="*/ 1186555 w 1866947"/>
              <a:gd name="connsiteY3" fmla="*/ 0 h 1251379"/>
              <a:gd name="connsiteX4" fmla="*/ 1866947 w 1866947"/>
              <a:gd name="connsiteY4" fmla="*/ 395635 h 1251379"/>
              <a:gd name="connsiteX5" fmla="*/ 401230 w 1866947"/>
              <a:gd name="connsiteY5" fmla="*/ 1251379 h 1251379"/>
              <a:gd name="connsiteX6" fmla="*/ 0 w 1866947"/>
              <a:gd name="connsiteY6" fmla="*/ 1026359 h 1251379"/>
              <a:gd name="connsiteX0" fmla="*/ 0 w 1866947"/>
              <a:gd name="connsiteY0" fmla="*/ 1026359 h 1251379"/>
              <a:gd name="connsiteX1" fmla="*/ 502901 w 1866947"/>
              <a:gd name="connsiteY1" fmla="*/ 738318 h 1251379"/>
              <a:gd name="connsiteX2" fmla="*/ 215567 w 1866947"/>
              <a:gd name="connsiteY2" fmla="*/ 559582 h 1251379"/>
              <a:gd name="connsiteX3" fmla="*/ 1186555 w 1866947"/>
              <a:gd name="connsiteY3" fmla="*/ 0 h 1251379"/>
              <a:gd name="connsiteX4" fmla="*/ 1866947 w 1866947"/>
              <a:gd name="connsiteY4" fmla="*/ 395635 h 1251379"/>
              <a:gd name="connsiteX5" fmla="*/ 401230 w 1866947"/>
              <a:gd name="connsiteY5" fmla="*/ 1251379 h 1251379"/>
              <a:gd name="connsiteX6" fmla="*/ 0 w 1866947"/>
              <a:gd name="connsiteY6" fmla="*/ 1026359 h 1251379"/>
              <a:gd name="connsiteX0" fmla="*/ 0 w 1866947"/>
              <a:gd name="connsiteY0" fmla="*/ 1026359 h 1251379"/>
              <a:gd name="connsiteX1" fmla="*/ 502901 w 1866947"/>
              <a:gd name="connsiteY1" fmla="*/ 738318 h 1251379"/>
              <a:gd name="connsiteX2" fmla="*/ 200140 w 1866947"/>
              <a:gd name="connsiteY2" fmla="*/ 565753 h 1251379"/>
              <a:gd name="connsiteX3" fmla="*/ 1186555 w 1866947"/>
              <a:gd name="connsiteY3" fmla="*/ 0 h 1251379"/>
              <a:gd name="connsiteX4" fmla="*/ 1866947 w 1866947"/>
              <a:gd name="connsiteY4" fmla="*/ 395635 h 1251379"/>
              <a:gd name="connsiteX5" fmla="*/ 401230 w 1866947"/>
              <a:gd name="connsiteY5" fmla="*/ 1251379 h 1251379"/>
              <a:gd name="connsiteX6" fmla="*/ 0 w 1866947"/>
              <a:gd name="connsiteY6" fmla="*/ 1026359 h 1251379"/>
              <a:gd name="connsiteX0" fmla="*/ 0 w 1866947"/>
              <a:gd name="connsiteY0" fmla="*/ 1026359 h 1251379"/>
              <a:gd name="connsiteX1" fmla="*/ 456622 w 1866947"/>
              <a:gd name="connsiteY1" fmla="*/ 710552 h 1251379"/>
              <a:gd name="connsiteX2" fmla="*/ 200140 w 1866947"/>
              <a:gd name="connsiteY2" fmla="*/ 565753 h 1251379"/>
              <a:gd name="connsiteX3" fmla="*/ 1186555 w 1866947"/>
              <a:gd name="connsiteY3" fmla="*/ 0 h 1251379"/>
              <a:gd name="connsiteX4" fmla="*/ 1866947 w 1866947"/>
              <a:gd name="connsiteY4" fmla="*/ 395635 h 1251379"/>
              <a:gd name="connsiteX5" fmla="*/ 401230 w 1866947"/>
              <a:gd name="connsiteY5" fmla="*/ 1251379 h 1251379"/>
              <a:gd name="connsiteX6" fmla="*/ 0 w 1866947"/>
              <a:gd name="connsiteY6" fmla="*/ 1026359 h 1251379"/>
              <a:gd name="connsiteX0" fmla="*/ 0 w 1866947"/>
              <a:gd name="connsiteY0" fmla="*/ 1026359 h 1251379"/>
              <a:gd name="connsiteX1" fmla="*/ 481304 w 1866947"/>
              <a:gd name="connsiteY1" fmla="*/ 729062 h 1251379"/>
              <a:gd name="connsiteX2" fmla="*/ 200140 w 1866947"/>
              <a:gd name="connsiteY2" fmla="*/ 565753 h 1251379"/>
              <a:gd name="connsiteX3" fmla="*/ 1186555 w 1866947"/>
              <a:gd name="connsiteY3" fmla="*/ 0 h 1251379"/>
              <a:gd name="connsiteX4" fmla="*/ 1866947 w 1866947"/>
              <a:gd name="connsiteY4" fmla="*/ 395635 h 1251379"/>
              <a:gd name="connsiteX5" fmla="*/ 401230 w 1866947"/>
              <a:gd name="connsiteY5" fmla="*/ 1251379 h 1251379"/>
              <a:gd name="connsiteX6" fmla="*/ 0 w 1866947"/>
              <a:gd name="connsiteY6" fmla="*/ 1026359 h 1251379"/>
              <a:gd name="connsiteX0" fmla="*/ 0 w 1866947"/>
              <a:gd name="connsiteY0" fmla="*/ 1026359 h 1251379"/>
              <a:gd name="connsiteX1" fmla="*/ 496730 w 1866947"/>
              <a:gd name="connsiteY1" fmla="*/ 744488 h 1251379"/>
              <a:gd name="connsiteX2" fmla="*/ 200140 w 1866947"/>
              <a:gd name="connsiteY2" fmla="*/ 565753 h 1251379"/>
              <a:gd name="connsiteX3" fmla="*/ 1186555 w 1866947"/>
              <a:gd name="connsiteY3" fmla="*/ 0 h 1251379"/>
              <a:gd name="connsiteX4" fmla="*/ 1866947 w 1866947"/>
              <a:gd name="connsiteY4" fmla="*/ 395635 h 1251379"/>
              <a:gd name="connsiteX5" fmla="*/ 401230 w 1866947"/>
              <a:gd name="connsiteY5" fmla="*/ 1251379 h 1251379"/>
              <a:gd name="connsiteX6" fmla="*/ 0 w 1866947"/>
              <a:gd name="connsiteY6" fmla="*/ 1026359 h 125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6947" h="1251379">
                <a:moveTo>
                  <a:pt x="0" y="1026359"/>
                </a:moveTo>
                <a:lnTo>
                  <a:pt x="496730" y="744488"/>
                </a:lnTo>
                <a:lnTo>
                  <a:pt x="200140" y="565753"/>
                </a:lnTo>
                <a:lnTo>
                  <a:pt x="1186555" y="0"/>
                </a:lnTo>
                <a:lnTo>
                  <a:pt x="1866947" y="395635"/>
                </a:lnTo>
                <a:lnTo>
                  <a:pt x="401230" y="1251379"/>
                </a:lnTo>
                <a:lnTo>
                  <a:pt x="0" y="1026359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TextBox 20">
            <a:extLst>
              <a:ext uri="{FF2B5EF4-FFF2-40B4-BE49-F238E27FC236}">
                <a16:creationId xmlns:a16="http://schemas.microsoft.com/office/drawing/2014/main" id="{9F7A4D0B-A107-423E-ACF2-A57715599069}"/>
              </a:ext>
            </a:extLst>
          </p:cNvPr>
          <p:cNvSpPr txBox="1"/>
          <p:nvPr/>
        </p:nvSpPr>
        <p:spPr>
          <a:xfrm>
            <a:off x="1830770" y="4456672"/>
            <a:ext cx="1909243" cy="268517"/>
          </a:xfrm>
          <a:prstGeom prst="rect">
            <a:avLst/>
          </a:prstGeom>
          <a:solidFill>
            <a:srgbClr val="002E5D"/>
          </a:solidFill>
        </p:spPr>
        <p:txBody>
          <a:bodyPr wrap="square" lIns="72000" tIns="72000" rIns="72000" bIns="72000" rtlCol="0" anchor="ctr">
            <a:spAutoFit/>
          </a:bodyPr>
          <a:lstStyle>
            <a:defPPr>
              <a:defRPr lang="fr-FR"/>
            </a:defPPr>
            <a:lvl1pPr algn="ctr">
              <a:defRPr sz="800" b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Consumer</a:t>
            </a:r>
          </a:p>
        </p:txBody>
      </p:sp>
      <p:sp>
        <p:nvSpPr>
          <p:cNvPr id="185" name="TextBox 23">
            <a:extLst>
              <a:ext uri="{FF2B5EF4-FFF2-40B4-BE49-F238E27FC236}">
                <a16:creationId xmlns:a16="http://schemas.microsoft.com/office/drawing/2014/main" id="{D65824B3-F7EC-4551-811F-4CA3A82F7D94}"/>
              </a:ext>
            </a:extLst>
          </p:cNvPr>
          <p:cNvSpPr txBox="1"/>
          <p:nvPr/>
        </p:nvSpPr>
        <p:spPr>
          <a:xfrm>
            <a:off x="5501150" y="678447"/>
            <a:ext cx="2263534" cy="268517"/>
          </a:xfrm>
          <a:prstGeom prst="rect">
            <a:avLst/>
          </a:prstGeom>
          <a:solidFill>
            <a:schemeClr val="accent6"/>
          </a:solidFill>
        </p:spPr>
        <p:txBody>
          <a:bodyPr wrap="square" lIns="72000" tIns="72000" rIns="72000" bIns="72000" rtlCol="0" anchor="ctr">
            <a:spAutoFit/>
          </a:bodyPr>
          <a:lstStyle>
            <a:defPPr>
              <a:defRPr lang="fr-FR"/>
            </a:defPPr>
            <a:lvl1pPr algn="ctr">
              <a:defRPr sz="800" b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Distribution</a:t>
            </a:r>
          </a:p>
        </p:txBody>
      </p:sp>
      <p:grpSp>
        <p:nvGrpSpPr>
          <p:cNvPr id="189" name="Groupe 150">
            <a:extLst>
              <a:ext uri="{FF2B5EF4-FFF2-40B4-BE49-F238E27FC236}">
                <a16:creationId xmlns:a16="http://schemas.microsoft.com/office/drawing/2014/main" id="{835758FF-A8E3-4BA1-8891-15C3F643DB91}"/>
              </a:ext>
            </a:extLst>
          </p:cNvPr>
          <p:cNvGrpSpPr/>
          <p:nvPr/>
        </p:nvGrpSpPr>
        <p:grpSpPr>
          <a:xfrm>
            <a:off x="383024" y="1235122"/>
            <a:ext cx="11419804" cy="4823161"/>
            <a:chOff x="383024" y="1235122"/>
            <a:chExt cx="11419804" cy="4823161"/>
          </a:xfrm>
        </p:grpSpPr>
        <p:cxnSp>
          <p:nvCxnSpPr>
            <p:cNvPr id="190" name="Straight Connector 127">
              <a:extLst>
                <a:ext uri="{FF2B5EF4-FFF2-40B4-BE49-F238E27FC236}">
                  <a16:creationId xmlns:a16="http://schemas.microsoft.com/office/drawing/2014/main" id="{633D2D5A-360A-42B3-9D0A-E51AE831AAFF}"/>
                </a:ext>
              </a:extLst>
            </p:cNvPr>
            <p:cNvCxnSpPr>
              <a:cxnSpLocks/>
              <a:endCxn id="214" idx="2"/>
            </p:cNvCxnSpPr>
            <p:nvPr/>
          </p:nvCxnSpPr>
          <p:spPr>
            <a:xfrm flipV="1">
              <a:off x="5235721" y="1503639"/>
              <a:ext cx="1183522" cy="656080"/>
            </a:xfrm>
            <a:prstGeom prst="line">
              <a:avLst/>
            </a:prstGeom>
            <a:solidFill>
              <a:srgbClr val="CCECFF">
                <a:alpha val="49804"/>
              </a:srgbClr>
            </a:solidFill>
            <a:ln w="9525" cap="rnd">
              <a:solidFill>
                <a:srgbClr val="FFC0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cxnSp>
        <p:grpSp>
          <p:nvGrpSpPr>
            <p:cNvPr id="191" name="Groupe 148">
              <a:extLst>
                <a:ext uri="{FF2B5EF4-FFF2-40B4-BE49-F238E27FC236}">
                  <a16:creationId xmlns:a16="http://schemas.microsoft.com/office/drawing/2014/main" id="{A0CD3DDF-94EF-427D-9346-A0465C5C3FA5}"/>
                </a:ext>
              </a:extLst>
            </p:cNvPr>
            <p:cNvGrpSpPr/>
            <p:nvPr/>
          </p:nvGrpSpPr>
          <p:grpSpPr>
            <a:xfrm>
              <a:off x="383024" y="1235122"/>
              <a:ext cx="11419804" cy="4823161"/>
              <a:chOff x="383024" y="1235122"/>
              <a:chExt cx="11419804" cy="4823161"/>
            </a:xfrm>
          </p:grpSpPr>
          <p:sp>
            <p:nvSpPr>
              <p:cNvPr id="192" name="TextBox 23">
                <a:extLst>
                  <a:ext uri="{FF2B5EF4-FFF2-40B4-BE49-F238E27FC236}">
                    <a16:creationId xmlns:a16="http://schemas.microsoft.com/office/drawing/2014/main" id="{8E753A03-0036-4788-9276-53C073760C1E}"/>
                  </a:ext>
                </a:extLst>
              </p:cNvPr>
              <p:cNvSpPr txBox="1"/>
              <p:nvPr/>
            </p:nvSpPr>
            <p:spPr>
              <a:xfrm>
                <a:off x="7199541" y="2014428"/>
                <a:ext cx="2263534" cy="268517"/>
              </a:xfrm>
              <a:prstGeom prst="rect">
                <a:avLst/>
              </a:prstGeom>
              <a:solidFill>
                <a:schemeClr val="accent6">
                  <a:alpha val="60000"/>
                </a:schemeClr>
              </a:solidFill>
            </p:spPr>
            <p:txBody>
              <a:bodyPr wrap="square" lIns="72000" tIns="72000" rIns="72000" bIns="72000" rtlCol="0" anchor="ctr">
                <a:spAutoFit/>
              </a:bodyPr>
              <a:lstStyle>
                <a:defPPr>
                  <a:defRPr lang="fr-FR"/>
                </a:defPPr>
                <a:lvl1pPr algn="ctr">
                  <a:defRPr sz="800" b="1">
                    <a:solidFill>
                      <a:schemeClr val="bg1"/>
                    </a:solidFill>
                    <a:latin typeface="Montserrat" panose="00000500000000000000" pitchFamily="2" charset="0"/>
                    <a:cs typeface="Poppins" panose="00000500000000000000" pitchFamily="2" charset="0"/>
                  </a:defRPr>
                </a:lvl1pPr>
              </a:lstStyle>
              <a:p>
                <a:r>
                  <a:rPr lang="en-US">
                    <a:solidFill>
                      <a:schemeClr val="bg2">
                        <a:lumMod val="25000"/>
                      </a:schemeClr>
                    </a:solidFill>
                  </a:rPr>
                  <a:t>MV Customer Stations</a:t>
                </a:r>
              </a:p>
            </p:txBody>
          </p:sp>
          <p:cxnSp>
            <p:nvCxnSpPr>
              <p:cNvPr id="193" name="Straight Connector 127">
                <a:extLst>
                  <a:ext uri="{FF2B5EF4-FFF2-40B4-BE49-F238E27FC236}">
                    <a16:creationId xmlns:a16="http://schemas.microsoft.com/office/drawing/2014/main" id="{BD97A8C3-54F2-491A-B4C9-91F21A461C68}"/>
                  </a:ext>
                </a:extLst>
              </p:cNvPr>
              <p:cNvCxnSpPr>
                <a:cxnSpLocks/>
                <a:endCxn id="192" idx="1"/>
              </p:cNvCxnSpPr>
              <p:nvPr/>
            </p:nvCxnSpPr>
            <p:spPr>
              <a:xfrm flipH="1" flipV="1">
                <a:off x="7199541" y="2148687"/>
                <a:ext cx="236228" cy="853570"/>
              </a:xfrm>
              <a:prstGeom prst="line">
                <a:avLst/>
              </a:prstGeom>
              <a:solidFill>
                <a:srgbClr val="CCECFF">
                  <a:alpha val="49804"/>
                </a:srgbClr>
              </a:solidFill>
              <a:ln w="9525" cap="rnd">
                <a:solidFill>
                  <a:srgbClr val="FFC0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cxnSp>
          <p:grpSp>
            <p:nvGrpSpPr>
              <p:cNvPr id="194" name="Groupe 147">
                <a:extLst>
                  <a:ext uri="{FF2B5EF4-FFF2-40B4-BE49-F238E27FC236}">
                    <a16:creationId xmlns:a16="http://schemas.microsoft.com/office/drawing/2014/main" id="{6814505B-1C19-4096-82BF-01E67E7CE743}"/>
                  </a:ext>
                </a:extLst>
              </p:cNvPr>
              <p:cNvGrpSpPr/>
              <p:nvPr/>
            </p:nvGrpSpPr>
            <p:grpSpPr>
              <a:xfrm>
                <a:off x="383024" y="1235122"/>
                <a:ext cx="11419804" cy="4823161"/>
                <a:chOff x="383024" y="1235122"/>
                <a:chExt cx="11419804" cy="4823161"/>
              </a:xfrm>
            </p:grpSpPr>
            <p:sp>
              <p:nvSpPr>
                <p:cNvPr id="195" name="TextBox 15">
                  <a:extLst>
                    <a:ext uri="{FF2B5EF4-FFF2-40B4-BE49-F238E27FC236}">
                      <a16:creationId xmlns:a16="http://schemas.microsoft.com/office/drawing/2014/main" id="{410195A5-B2E6-4143-AA60-EEC8CBACDBF9}"/>
                    </a:ext>
                  </a:extLst>
                </p:cNvPr>
                <p:cNvSpPr txBox="1"/>
                <p:nvPr/>
              </p:nvSpPr>
              <p:spPr>
                <a:xfrm>
                  <a:off x="9893585" y="4822699"/>
                  <a:ext cx="1909243" cy="391628"/>
                </a:xfrm>
                <a:prstGeom prst="rect">
                  <a:avLst/>
                </a:prstGeom>
                <a:solidFill>
                  <a:srgbClr val="00B0F0">
                    <a:alpha val="60000"/>
                  </a:srgbClr>
                </a:solidFill>
                <a:ln>
                  <a:noFill/>
                </a:ln>
              </p:spPr>
              <p:txBody>
                <a:bodyPr wrap="square" lIns="72000" tIns="72000" rIns="72000" bIns="72000" rtlCol="0" anchor="ctr">
                  <a:spAutoFit/>
                </a:bodyPr>
                <a:lstStyle>
                  <a:defPPr>
                    <a:defRPr lang="fr-FR"/>
                  </a:defPPr>
                  <a:lvl1pPr algn="ctr">
                    <a:defRPr sz="800" b="1">
                      <a:solidFill>
                        <a:schemeClr val="bg1"/>
                      </a:solidFill>
                      <a:latin typeface="Montserrat" panose="00000500000000000000" pitchFamily="2" charset="0"/>
                      <a:cs typeface="Poppins" panose="00000500000000000000" pitchFamily="2" charset="0"/>
                    </a:defRPr>
                  </a:lvl1pPr>
                </a:lstStyle>
                <a:p>
                  <a:r>
                    <a:rPr lang="en-US">
                      <a:solidFill>
                        <a:schemeClr val="bg2">
                          <a:lumMod val="25000"/>
                        </a:schemeClr>
                      </a:solidFill>
                    </a:rPr>
                    <a:t>Emergency Power Supply</a:t>
                  </a:r>
                </a:p>
                <a:p>
                  <a:r>
                    <a:rPr lang="en-US">
                      <a:solidFill>
                        <a:schemeClr val="bg2">
                          <a:lumMod val="25000"/>
                        </a:schemeClr>
                      </a:solidFill>
                    </a:rPr>
                    <a:t>(e.g. </a:t>
                  </a:r>
                  <a:r>
                    <a:rPr lang="fr-FR" err="1">
                      <a:solidFill>
                        <a:schemeClr val="tx1"/>
                      </a:solidFill>
                    </a:rPr>
                    <a:t>cogeneration</a:t>
                  </a:r>
                  <a:r>
                    <a:rPr lang="en-US">
                      <a:solidFill>
                        <a:schemeClr val="bg2">
                          <a:lumMod val="25000"/>
                        </a:schemeClr>
                      </a:solidFill>
                    </a:rPr>
                    <a:t>)</a:t>
                  </a:r>
                </a:p>
              </p:txBody>
            </p:sp>
            <p:grpSp>
              <p:nvGrpSpPr>
                <p:cNvPr id="197" name="Group 125">
                  <a:extLst>
                    <a:ext uri="{FF2B5EF4-FFF2-40B4-BE49-F238E27FC236}">
                      <a16:creationId xmlns:a16="http://schemas.microsoft.com/office/drawing/2014/main" id="{F96DC8A9-AB91-4C8D-A45A-168869F48237}"/>
                    </a:ext>
                  </a:extLst>
                </p:cNvPr>
                <p:cNvGrpSpPr/>
                <p:nvPr/>
              </p:nvGrpSpPr>
              <p:grpSpPr>
                <a:xfrm>
                  <a:off x="2156882" y="1859644"/>
                  <a:ext cx="1568328" cy="630435"/>
                  <a:chOff x="4635702" y="2012880"/>
                  <a:chExt cx="1568328" cy="630435"/>
                </a:xfrm>
              </p:grpSpPr>
              <p:sp>
                <p:nvSpPr>
                  <p:cNvPr id="222" name="TextBox 126">
                    <a:extLst>
                      <a:ext uri="{FF2B5EF4-FFF2-40B4-BE49-F238E27FC236}">
                        <a16:creationId xmlns:a16="http://schemas.microsoft.com/office/drawing/2014/main" id="{35428811-4D89-4DA0-BB9D-CDE7E69D86B4}"/>
                      </a:ext>
                    </a:extLst>
                  </p:cNvPr>
                  <p:cNvSpPr txBox="1"/>
                  <p:nvPr/>
                </p:nvSpPr>
                <p:spPr>
                  <a:xfrm>
                    <a:off x="4635702" y="2012880"/>
                    <a:ext cx="1568328" cy="268517"/>
                  </a:xfrm>
                  <a:prstGeom prst="rect">
                    <a:avLst/>
                  </a:prstGeom>
                  <a:solidFill>
                    <a:srgbClr val="92D050">
                      <a:alpha val="70000"/>
                    </a:srgbClr>
                  </a:solidFill>
                  <a:ln>
                    <a:noFill/>
                  </a:ln>
                </p:spPr>
                <p:txBody>
                  <a:bodyPr wrap="square" lIns="72000" tIns="72000" rIns="72000" bIns="72000" rtlCol="0" anchor="ctr">
                    <a:spAutoFit/>
                  </a:bodyPr>
                  <a:lstStyle>
                    <a:defPPr>
                      <a:defRPr lang="fr-FR"/>
                    </a:defPPr>
                    <a:lvl1pPr algn="ctr">
                      <a:defRPr sz="800" b="1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Poppins" panose="00000500000000000000" pitchFamily="2" charset="0"/>
                      </a:defRPr>
                    </a:lvl1pPr>
                  </a:lstStyle>
                  <a:p>
                    <a:r>
                      <a:rPr lang="en-US">
                        <a:solidFill>
                          <a:srgbClr val="002E5D"/>
                        </a:solidFill>
                      </a:rPr>
                      <a:t>Wind turbines</a:t>
                    </a:r>
                  </a:p>
                </p:txBody>
              </p:sp>
              <p:cxnSp>
                <p:nvCxnSpPr>
                  <p:cNvPr id="223" name="Straight Connector 127">
                    <a:extLst>
                      <a:ext uri="{FF2B5EF4-FFF2-40B4-BE49-F238E27FC236}">
                        <a16:creationId xmlns:a16="http://schemas.microsoft.com/office/drawing/2014/main" id="{B5BB5629-519F-4829-A589-7804736AE10D}"/>
                      </a:ext>
                    </a:extLst>
                  </p:cNvPr>
                  <p:cNvCxnSpPr>
                    <a:cxnSpLocks/>
                    <a:endCxn id="222" idx="2"/>
                  </p:cNvCxnSpPr>
                  <p:nvPr/>
                </p:nvCxnSpPr>
                <p:spPr>
                  <a:xfrm flipH="1" flipV="1">
                    <a:off x="5419866" y="2281397"/>
                    <a:ext cx="657499" cy="361918"/>
                  </a:xfrm>
                  <a:prstGeom prst="line">
                    <a:avLst/>
                  </a:prstGeom>
                  <a:solidFill>
                    <a:srgbClr val="CCECFF">
                      <a:alpha val="49804"/>
                    </a:srgbClr>
                  </a:solidFill>
                  <a:ln w="9525" cap="rnd">
                    <a:solidFill>
                      <a:srgbClr val="92D050"/>
                    </a:solidFill>
                    <a:prstDash val="sysDash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98" name="Group 125">
                  <a:extLst>
                    <a:ext uri="{FF2B5EF4-FFF2-40B4-BE49-F238E27FC236}">
                      <a16:creationId xmlns:a16="http://schemas.microsoft.com/office/drawing/2014/main" id="{8A2F32F5-6B6A-4D20-B3CA-6D7B711B9A7C}"/>
                    </a:ext>
                  </a:extLst>
                </p:cNvPr>
                <p:cNvGrpSpPr/>
                <p:nvPr/>
              </p:nvGrpSpPr>
              <p:grpSpPr>
                <a:xfrm>
                  <a:off x="435542" y="2410584"/>
                  <a:ext cx="2434658" cy="407439"/>
                  <a:chOff x="4012014" y="1910745"/>
                  <a:chExt cx="2434658" cy="407439"/>
                </a:xfrm>
              </p:grpSpPr>
              <p:sp>
                <p:nvSpPr>
                  <p:cNvPr id="220" name="TextBox 126">
                    <a:extLst>
                      <a:ext uri="{FF2B5EF4-FFF2-40B4-BE49-F238E27FC236}">
                        <a16:creationId xmlns:a16="http://schemas.microsoft.com/office/drawing/2014/main" id="{E1F195A0-549E-48FC-A7BA-227FEFDC7DCA}"/>
                      </a:ext>
                    </a:extLst>
                  </p:cNvPr>
                  <p:cNvSpPr txBox="1"/>
                  <p:nvPr/>
                </p:nvSpPr>
                <p:spPr>
                  <a:xfrm>
                    <a:off x="4012014" y="1910745"/>
                    <a:ext cx="1588109" cy="268517"/>
                  </a:xfrm>
                  <a:prstGeom prst="rect">
                    <a:avLst/>
                  </a:prstGeom>
                  <a:solidFill>
                    <a:srgbClr val="92D050">
                      <a:alpha val="70000"/>
                    </a:srgbClr>
                  </a:solidFill>
                  <a:ln>
                    <a:noFill/>
                  </a:ln>
                </p:spPr>
                <p:txBody>
                  <a:bodyPr wrap="square" lIns="72000" tIns="72000" rIns="72000" bIns="72000" rtlCol="0" anchor="ctr">
                    <a:spAutoFit/>
                  </a:bodyPr>
                  <a:lstStyle>
                    <a:defPPr>
                      <a:defRPr lang="fr-FR"/>
                    </a:defPPr>
                    <a:lvl1pPr algn="ctr">
                      <a:defRPr sz="800" b="1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Poppins" panose="00000500000000000000" pitchFamily="2" charset="0"/>
                      </a:defRPr>
                    </a:lvl1pPr>
                  </a:lstStyle>
                  <a:p>
                    <a:r>
                      <a:rPr lang="en-US">
                        <a:solidFill>
                          <a:srgbClr val="002E5D"/>
                        </a:solidFill>
                      </a:rPr>
                      <a:t>Hydroelectric Power Plant</a:t>
                    </a:r>
                  </a:p>
                </p:txBody>
              </p:sp>
              <p:cxnSp>
                <p:nvCxnSpPr>
                  <p:cNvPr id="221" name="Straight Connector 127">
                    <a:extLst>
                      <a:ext uri="{FF2B5EF4-FFF2-40B4-BE49-F238E27FC236}">
                        <a16:creationId xmlns:a16="http://schemas.microsoft.com/office/drawing/2014/main" id="{1A63F936-4BB3-45AC-B518-6E3D1AEDB92E}"/>
                      </a:ext>
                    </a:extLst>
                  </p:cNvPr>
                  <p:cNvCxnSpPr>
                    <a:cxnSpLocks/>
                    <a:endCxn id="220" idx="3"/>
                  </p:cNvCxnSpPr>
                  <p:nvPr/>
                </p:nvCxnSpPr>
                <p:spPr>
                  <a:xfrm flipH="1" flipV="1">
                    <a:off x="5600123" y="2045004"/>
                    <a:ext cx="846549" cy="273180"/>
                  </a:xfrm>
                  <a:prstGeom prst="line">
                    <a:avLst/>
                  </a:prstGeom>
                  <a:solidFill>
                    <a:srgbClr val="CCECFF">
                      <a:alpha val="49804"/>
                    </a:srgbClr>
                  </a:solidFill>
                  <a:ln w="9525" cap="rnd">
                    <a:solidFill>
                      <a:srgbClr val="92D050"/>
                    </a:solidFill>
                    <a:prstDash val="sysDash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</p:cxnSp>
            </p:grpSp>
            <p:sp>
              <p:nvSpPr>
                <p:cNvPr id="199" name="TextBox 126">
                  <a:extLst>
                    <a:ext uri="{FF2B5EF4-FFF2-40B4-BE49-F238E27FC236}">
                      <a16:creationId xmlns:a16="http://schemas.microsoft.com/office/drawing/2014/main" id="{BB9EF33F-C9CC-4C21-BAB9-372E421A3DBB}"/>
                    </a:ext>
                  </a:extLst>
                </p:cNvPr>
                <p:cNvSpPr txBox="1"/>
                <p:nvPr/>
              </p:nvSpPr>
              <p:spPr>
                <a:xfrm>
                  <a:off x="383024" y="1854676"/>
                  <a:ext cx="1588109" cy="268517"/>
                </a:xfrm>
                <a:prstGeom prst="rect">
                  <a:avLst/>
                </a:prstGeom>
                <a:solidFill>
                  <a:srgbClr val="92D050">
                    <a:alpha val="70000"/>
                  </a:srgbClr>
                </a:solidFill>
                <a:ln>
                  <a:noFill/>
                </a:ln>
              </p:spPr>
              <p:txBody>
                <a:bodyPr wrap="square" lIns="72000" tIns="72000" rIns="72000" bIns="72000" rtlCol="0" anchor="ctr">
                  <a:spAutoFit/>
                </a:bodyPr>
                <a:lstStyle>
                  <a:defPPr>
                    <a:defRPr lang="fr-FR"/>
                  </a:defPPr>
                  <a:lvl1pPr algn="ctr">
                    <a:defRPr sz="800" b="1">
                      <a:solidFill>
                        <a:schemeClr val="bg1"/>
                      </a:solidFill>
                      <a:latin typeface="Montserrat" panose="00000500000000000000" pitchFamily="2" charset="0"/>
                      <a:cs typeface="Poppins" panose="00000500000000000000" pitchFamily="2" charset="0"/>
                    </a:defRPr>
                  </a:lvl1pPr>
                </a:lstStyle>
                <a:p>
                  <a:r>
                    <a:rPr lang="en-US">
                      <a:solidFill>
                        <a:srgbClr val="002E5D"/>
                      </a:solidFill>
                    </a:rPr>
                    <a:t>Photovoltaic Field</a:t>
                  </a:r>
                </a:p>
              </p:txBody>
            </p:sp>
            <p:grpSp>
              <p:nvGrpSpPr>
                <p:cNvPr id="200" name="Group 125">
                  <a:extLst>
                    <a:ext uri="{FF2B5EF4-FFF2-40B4-BE49-F238E27FC236}">
                      <a16:creationId xmlns:a16="http://schemas.microsoft.com/office/drawing/2014/main" id="{08EEF614-155C-4F94-87F8-1C43F3581D7C}"/>
                    </a:ext>
                  </a:extLst>
                </p:cNvPr>
                <p:cNvGrpSpPr/>
                <p:nvPr/>
              </p:nvGrpSpPr>
              <p:grpSpPr>
                <a:xfrm>
                  <a:off x="440594" y="2974031"/>
                  <a:ext cx="5592613" cy="637160"/>
                  <a:chOff x="23325" y="1984592"/>
                  <a:chExt cx="5592613" cy="637160"/>
                </a:xfrm>
              </p:grpSpPr>
              <p:sp>
                <p:nvSpPr>
                  <p:cNvPr id="218" name="TextBox 126">
                    <a:extLst>
                      <a:ext uri="{FF2B5EF4-FFF2-40B4-BE49-F238E27FC236}">
                        <a16:creationId xmlns:a16="http://schemas.microsoft.com/office/drawing/2014/main" id="{4A20254F-A7CF-44C0-AC8F-38D1975D2FC1}"/>
                      </a:ext>
                    </a:extLst>
                  </p:cNvPr>
                  <p:cNvSpPr txBox="1"/>
                  <p:nvPr/>
                </p:nvSpPr>
                <p:spPr>
                  <a:xfrm>
                    <a:off x="23325" y="1984592"/>
                    <a:ext cx="1588109" cy="268517"/>
                  </a:xfrm>
                  <a:prstGeom prst="rect">
                    <a:avLst/>
                  </a:prstGeom>
                  <a:solidFill>
                    <a:srgbClr val="92D050">
                      <a:alpha val="70000"/>
                    </a:srgbClr>
                  </a:solidFill>
                  <a:ln>
                    <a:noFill/>
                  </a:ln>
                </p:spPr>
                <p:txBody>
                  <a:bodyPr wrap="square" lIns="72000" tIns="72000" rIns="72000" bIns="72000" rtlCol="0" anchor="ctr">
                    <a:spAutoFit/>
                  </a:bodyPr>
                  <a:lstStyle>
                    <a:defPPr>
                      <a:defRPr lang="fr-FR"/>
                    </a:defPPr>
                    <a:lvl1pPr algn="ctr">
                      <a:defRPr sz="800" b="1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Poppins" panose="00000500000000000000" pitchFamily="2" charset="0"/>
                      </a:defRPr>
                    </a:lvl1pPr>
                  </a:lstStyle>
                  <a:p>
                    <a:r>
                      <a:rPr lang="fr-FR" err="1">
                        <a:solidFill>
                          <a:srgbClr val="002E5D"/>
                        </a:solidFill>
                      </a:rPr>
                      <a:t>Biomass</a:t>
                    </a:r>
                    <a:r>
                      <a:rPr lang="fr-FR">
                        <a:solidFill>
                          <a:srgbClr val="002E5D"/>
                        </a:solidFill>
                      </a:rPr>
                      <a:t> </a:t>
                    </a:r>
                    <a:r>
                      <a:rPr lang="fr-FR" err="1">
                        <a:solidFill>
                          <a:srgbClr val="002E5D"/>
                        </a:solidFill>
                      </a:rPr>
                      <a:t>cogeneration</a:t>
                    </a:r>
                    <a:endParaRPr lang="fr-FR">
                      <a:solidFill>
                        <a:srgbClr val="002E5D"/>
                      </a:solidFill>
                    </a:endParaRPr>
                  </a:p>
                </p:txBody>
              </p:sp>
              <p:cxnSp>
                <p:nvCxnSpPr>
                  <p:cNvPr id="219" name="Straight Connector 127">
                    <a:extLst>
                      <a:ext uri="{FF2B5EF4-FFF2-40B4-BE49-F238E27FC236}">
                        <a16:creationId xmlns:a16="http://schemas.microsoft.com/office/drawing/2014/main" id="{9865B234-BACF-48CB-826F-568906A44B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606864" y="2113627"/>
                    <a:ext cx="4009074" cy="508125"/>
                  </a:xfrm>
                  <a:prstGeom prst="line">
                    <a:avLst/>
                  </a:prstGeom>
                  <a:solidFill>
                    <a:srgbClr val="CCECFF">
                      <a:alpha val="49804"/>
                    </a:srgbClr>
                  </a:solidFill>
                  <a:ln w="9525" cap="rnd">
                    <a:solidFill>
                      <a:srgbClr val="92D050"/>
                    </a:solidFill>
                    <a:prstDash val="sysDash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201" name="Group 125">
                  <a:extLst>
                    <a:ext uri="{FF2B5EF4-FFF2-40B4-BE49-F238E27FC236}">
                      <a16:creationId xmlns:a16="http://schemas.microsoft.com/office/drawing/2014/main" id="{0725BF9C-43FB-43A2-9DF0-263E56CA1AE0}"/>
                    </a:ext>
                  </a:extLst>
                </p:cNvPr>
                <p:cNvGrpSpPr/>
                <p:nvPr/>
              </p:nvGrpSpPr>
              <p:grpSpPr>
                <a:xfrm>
                  <a:off x="5796229" y="3225770"/>
                  <a:ext cx="5737568" cy="695653"/>
                  <a:chOff x="6204150" y="2861038"/>
                  <a:chExt cx="5737568" cy="695653"/>
                </a:xfrm>
              </p:grpSpPr>
              <p:sp>
                <p:nvSpPr>
                  <p:cNvPr id="216" name="TextBox 126">
                    <a:extLst>
                      <a:ext uri="{FF2B5EF4-FFF2-40B4-BE49-F238E27FC236}">
                        <a16:creationId xmlns:a16="http://schemas.microsoft.com/office/drawing/2014/main" id="{59ED5742-8834-4B6D-8421-81812151F1CE}"/>
                      </a:ext>
                    </a:extLst>
                  </p:cNvPr>
                  <p:cNvSpPr txBox="1"/>
                  <p:nvPr/>
                </p:nvSpPr>
                <p:spPr>
                  <a:xfrm>
                    <a:off x="10353609" y="3288174"/>
                    <a:ext cx="1588109" cy="268517"/>
                  </a:xfrm>
                  <a:prstGeom prst="rect">
                    <a:avLst/>
                  </a:prstGeom>
                  <a:solidFill>
                    <a:srgbClr val="00B0F0">
                      <a:alpha val="60000"/>
                    </a:srgbClr>
                  </a:solidFill>
                  <a:ln>
                    <a:noFill/>
                  </a:ln>
                </p:spPr>
                <p:txBody>
                  <a:bodyPr wrap="square" lIns="72000" tIns="72000" rIns="72000" bIns="72000" rtlCol="0" anchor="ctr">
                    <a:spAutoFit/>
                  </a:bodyPr>
                  <a:lstStyle>
                    <a:defPPr>
                      <a:defRPr lang="fr-FR"/>
                    </a:defPPr>
                    <a:lvl1pPr algn="ctr">
                      <a:defRPr sz="800" b="1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Poppins" panose="00000500000000000000" pitchFamily="2" charset="0"/>
                      </a:defRPr>
                    </a:lvl1pPr>
                  </a:lstStyle>
                  <a:p>
                    <a:r>
                      <a:rPr lang="en-US"/>
                      <a:t>Battery storage</a:t>
                    </a:r>
                  </a:p>
                </p:txBody>
              </p:sp>
              <p:cxnSp>
                <p:nvCxnSpPr>
                  <p:cNvPr id="217" name="Straight Connector 127">
                    <a:extLst>
                      <a:ext uri="{FF2B5EF4-FFF2-40B4-BE49-F238E27FC236}">
                        <a16:creationId xmlns:a16="http://schemas.microsoft.com/office/drawing/2014/main" id="{C2FA380F-DB7A-41B2-AAE6-9777FD823197}"/>
                      </a:ext>
                    </a:extLst>
                  </p:cNvPr>
                  <p:cNvCxnSpPr>
                    <a:cxnSpLocks/>
                    <a:endCxn id="216" idx="1"/>
                  </p:cNvCxnSpPr>
                  <p:nvPr/>
                </p:nvCxnSpPr>
                <p:spPr>
                  <a:xfrm>
                    <a:off x="6204150" y="2861038"/>
                    <a:ext cx="4149459" cy="561395"/>
                  </a:xfrm>
                  <a:prstGeom prst="line">
                    <a:avLst/>
                  </a:prstGeom>
                  <a:solidFill>
                    <a:srgbClr val="CCECFF">
                      <a:alpha val="49804"/>
                    </a:srgbClr>
                  </a:solidFill>
                  <a:ln w="9525" cap="rnd">
                    <a:solidFill>
                      <a:srgbClr val="00B0F0"/>
                    </a:solidFill>
                    <a:prstDash val="sysDash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202" name="Group 125">
                  <a:extLst>
                    <a:ext uri="{FF2B5EF4-FFF2-40B4-BE49-F238E27FC236}">
                      <a16:creationId xmlns:a16="http://schemas.microsoft.com/office/drawing/2014/main" id="{F894A625-DC64-4821-ABA2-C93AB071770A}"/>
                    </a:ext>
                  </a:extLst>
                </p:cNvPr>
                <p:cNvGrpSpPr/>
                <p:nvPr/>
              </p:nvGrpSpPr>
              <p:grpSpPr>
                <a:xfrm>
                  <a:off x="5607778" y="1235122"/>
                  <a:ext cx="1605519" cy="916821"/>
                  <a:chOff x="6020313" y="1761048"/>
                  <a:chExt cx="1605519" cy="916821"/>
                </a:xfrm>
              </p:grpSpPr>
              <p:sp>
                <p:nvSpPr>
                  <p:cNvPr id="214" name="TextBox 126">
                    <a:extLst>
                      <a:ext uri="{FF2B5EF4-FFF2-40B4-BE49-F238E27FC236}">
                        <a16:creationId xmlns:a16="http://schemas.microsoft.com/office/drawing/2014/main" id="{0861873F-C0DC-451E-81F5-B63F7BBF1981}"/>
                      </a:ext>
                    </a:extLst>
                  </p:cNvPr>
                  <p:cNvSpPr txBox="1"/>
                  <p:nvPr/>
                </p:nvSpPr>
                <p:spPr>
                  <a:xfrm>
                    <a:off x="6037723" y="1761048"/>
                    <a:ext cx="1588109" cy="268517"/>
                  </a:xfrm>
                  <a:prstGeom prst="rect">
                    <a:avLst/>
                  </a:prstGeom>
                  <a:solidFill>
                    <a:schemeClr val="accent6">
                      <a:alpha val="60000"/>
                    </a:schemeClr>
                  </a:solidFill>
                </p:spPr>
                <p:txBody>
                  <a:bodyPr wrap="square" lIns="72000" tIns="72000" rIns="72000" bIns="72000" rtlCol="0" anchor="ctr">
                    <a:spAutoFit/>
                  </a:bodyPr>
                  <a:lstStyle>
                    <a:defPPr>
                      <a:defRPr lang="fr-FR"/>
                    </a:defPPr>
                    <a:lvl1pPr algn="ctr">
                      <a:defRPr sz="800" b="1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Poppins" panose="00000500000000000000" pitchFamily="2" charset="0"/>
                      </a:defRPr>
                    </a:lvl1pPr>
                  </a:lstStyle>
                  <a:p>
                    <a:r>
                      <a:rPr lang="en-US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Substations</a:t>
                    </a:r>
                  </a:p>
                </p:txBody>
              </p:sp>
              <p:cxnSp>
                <p:nvCxnSpPr>
                  <p:cNvPr id="215" name="Straight Connector 127">
                    <a:extLst>
                      <a:ext uri="{FF2B5EF4-FFF2-40B4-BE49-F238E27FC236}">
                        <a16:creationId xmlns:a16="http://schemas.microsoft.com/office/drawing/2014/main" id="{E2D461F0-1854-42CD-8849-22DEB388EE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20313" y="2161889"/>
                    <a:ext cx="188451" cy="515980"/>
                  </a:xfrm>
                  <a:prstGeom prst="line">
                    <a:avLst/>
                  </a:prstGeom>
                  <a:solidFill>
                    <a:schemeClr val="accent6"/>
                  </a:solidFill>
                </p:spPr>
              </p:cxnSp>
            </p:grpSp>
            <p:grpSp>
              <p:nvGrpSpPr>
                <p:cNvPr id="203" name="Gruppieren 70">
                  <a:extLst>
                    <a:ext uri="{FF2B5EF4-FFF2-40B4-BE49-F238E27FC236}">
                      <a16:creationId xmlns:a16="http://schemas.microsoft.com/office/drawing/2014/main" id="{65D2A485-8282-4624-8672-4B136F1CDE01}"/>
                    </a:ext>
                  </a:extLst>
                </p:cNvPr>
                <p:cNvGrpSpPr/>
                <p:nvPr/>
              </p:nvGrpSpPr>
              <p:grpSpPr>
                <a:xfrm>
                  <a:off x="2403493" y="3071523"/>
                  <a:ext cx="4293049" cy="2508442"/>
                  <a:chOff x="-2147576" y="6282086"/>
                  <a:chExt cx="4399766" cy="2415343"/>
                </a:xfrm>
              </p:grpSpPr>
              <p:sp>
                <p:nvSpPr>
                  <p:cNvPr id="212" name="TextBox 20">
                    <a:extLst>
                      <a:ext uri="{FF2B5EF4-FFF2-40B4-BE49-F238E27FC236}">
                        <a16:creationId xmlns:a16="http://schemas.microsoft.com/office/drawing/2014/main" id="{36B416A4-0DB3-48E7-8BC2-C5E287E59610}"/>
                      </a:ext>
                    </a:extLst>
                  </p:cNvPr>
                  <p:cNvSpPr txBox="1"/>
                  <p:nvPr/>
                </p:nvSpPr>
                <p:spPr>
                  <a:xfrm>
                    <a:off x="-2147576" y="8428912"/>
                    <a:ext cx="1909243" cy="268517"/>
                  </a:xfrm>
                  <a:prstGeom prst="rect">
                    <a:avLst/>
                  </a:prstGeom>
                  <a:solidFill>
                    <a:srgbClr val="002E5D">
                      <a:alpha val="70000"/>
                    </a:srgbClr>
                  </a:solidFill>
                </p:spPr>
                <p:txBody>
                  <a:bodyPr wrap="square" lIns="72000" tIns="72000" rIns="72000" bIns="72000" rtlCol="0" anchor="ctr">
                    <a:spAutoFit/>
                  </a:bodyPr>
                  <a:lstStyle>
                    <a:defPPr>
                      <a:defRPr lang="fr-FR"/>
                    </a:defPPr>
                    <a:lvl1pPr algn="ctr">
                      <a:defRPr sz="800" b="1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Poppins" panose="00000500000000000000" pitchFamily="2" charset="0"/>
                      </a:defRPr>
                    </a:lvl1pPr>
                  </a:lstStyle>
                  <a:p>
                    <a:r>
                      <a:rPr lang="en-US"/>
                      <a:t>Industrial Consumer</a:t>
                    </a:r>
                  </a:p>
                </p:txBody>
              </p:sp>
              <p:cxnSp>
                <p:nvCxnSpPr>
                  <p:cNvPr id="213" name="Straight Connector 127">
                    <a:extLst>
                      <a:ext uri="{FF2B5EF4-FFF2-40B4-BE49-F238E27FC236}">
                        <a16:creationId xmlns:a16="http://schemas.microsoft.com/office/drawing/2014/main" id="{3887EAAF-94D5-48E5-BBF1-F72EC7DF63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-900100" y="6282086"/>
                    <a:ext cx="3152290" cy="2156094"/>
                  </a:xfrm>
                  <a:prstGeom prst="line">
                    <a:avLst/>
                  </a:prstGeom>
                  <a:solidFill>
                    <a:srgbClr val="CCECFF">
                      <a:alpha val="49804"/>
                    </a:srgbClr>
                  </a:solidFill>
                  <a:ln w="9525" cap="rnd">
                    <a:solidFill>
                      <a:srgbClr val="002E5D"/>
                    </a:solidFill>
                    <a:prstDash val="sysDash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</p:cxnSp>
            </p:grpSp>
            <p:cxnSp>
              <p:nvCxnSpPr>
                <p:cNvPr id="204" name="Straight Connector 127">
                  <a:extLst>
                    <a:ext uri="{FF2B5EF4-FFF2-40B4-BE49-F238E27FC236}">
                      <a16:creationId xmlns:a16="http://schemas.microsoft.com/office/drawing/2014/main" id="{FA5651C2-CB81-46A0-BEEA-9CD58AA85263}"/>
                    </a:ext>
                  </a:extLst>
                </p:cNvPr>
                <p:cNvCxnSpPr>
                  <a:cxnSpLocks/>
                  <a:stCxn id="195" idx="1"/>
                </p:cNvCxnSpPr>
                <p:nvPr/>
              </p:nvCxnSpPr>
              <p:spPr>
                <a:xfrm flipH="1" flipV="1">
                  <a:off x="8652052" y="4168106"/>
                  <a:ext cx="1241533" cy="850407"/>
                </a:xfrm>
                <a:prstGeom prst="line">
                  <a:avLst/>
                </a:prstGeom>
                <a:solidFill>
                  <a:srgbClr val="CCECFF">
                    <a:alpha val="49804"/>
                  </a:srgbClr>
                </a:solidFill>
                <a:ln w="9525" cap="rnd">
                  <a:solidFill>
                    <a:srgbClr val="00B0F0"/>
                  </a:solidFill>
                  <a:prstDash val="sysDash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</p:cxnSp>
            <p:sp>
              <p:nvSpPr>
                <p:cNvPr id="205" name="TextBox 15">
                  <a:extLst>
                    <a:ext uri="{FF2B5EF4-FFF2-40B4-BE49-F238E27FC236}">
                      <a16:creationId xmlns:a16="http://schemas.microsoft.com/office/drawing/2014/main" id="{119C3759-5726-4336-B106-2EFC27D87B5B}"/>
                    </a:ext>
                  </a:extLst>
                </p:cNvPr>
                <p:cNvSpPr txBox="1"/>
                <p:nvPr/>
              </p:nvSpPr>
              <p:spPr>
                <a:xfrm>
                  <a:off x="9411880" y="5364666"/>
                  <a:ext cx="1909243" cy="514738"/>
                </a:xfrm>
                <a:prstGeom prst="rect">
                  <a:avLst/>
                </a:prstGeom>
                <a:solidFill>
                  <a:srgbClr val="00B0F0">
                    <a:alpha val="60000"/>
                  </a:srgbClr>
                </a:solidFill>
                <a:ln>
                  <a:noFill/>
                </a:ln>
              </p:spPr>
              <p:txBody>
                <a:bodyPr wrap="square" lIns="72000" tIns="72000" rIns="72000" bIns="72000" rtlCol="0" anchor="ctr">
                  <a:spAutoFit/>
                </a:bodyPr>
                <a:lstStyle>
                  <a:defPPr>
                    <a:defRPr lang="fr-FR"/>
                  </a:defPPr>
                  <a:lvl1pPr algn="ctr">
                    <a:defRPr sz="800" b="1">
                      <a:solidFill>
                        <a:schemeClr val="bg1"/>
                      </a:solidFill>
                      <a:latin typeface="Montserrat" panose="00000500000000000000" pitchFamily="2" charset="0"/>
                      <a:cs typeface="Poppins" panose="00000500000000000000" pitchFamily="2" charset="0"/>
                    </a:defRPr>
                  </a:lvl1pPr>
                </a:lstStyle>
                <a:p>
                  <a:r>
                    <a:rPr lang="fr-FR" err="1">
                      <a:solidFill>
                        <a:schemeClr val="tx1"/>
                      </a:solidFill>
                    </a:rPr>
                    <a:t>Residential</a:t>
                  </a:r>
                  <a:r>
                    <a:rPr lang="fr-FR">
                      <a:solidFill>
                        <a:schemeClr val="tx1"/>
                      </a:solidFill>
                    </a:rPr>
                    <a:t> </a:t>
                  </a:r>
                  <a:r>
                    <a:rPr lang="fr-FR" err="1">
                      <a:solidFill>
                        <a:schemeClr val="tx1"/>
                      </a:solidFill>
                    </a:rPr>
                    <a:t>urban</a:t>
                  </a:r>
                  <a:r>
                    <a:rPr lang="fr-FR">
                      <a:solidFill>
                        <a:schemeClr val="tx1"/>
                      </a:solidFill>
                    </a:rPr>
                    <a:t> areas incl. </a:t>
                  </a:r>
                  <a:r>
                    <a:rPr lang="fr-FR" err="1">
                      <a:solidFill>
                        <a:schemeClr val="tx1"/>
                      </a:solidFill>
                    </a:rPr>
                    <a:t>Photovoltaics</a:t>
                  </a:r>
                  <a:r>
                    <a:rPr lang="fr-FR">
                      <a:solidFill>
                        <a:schemeClr val="tx1"/>
                      </a:solidFill>
                    </a:rPr>
                    <a:t>, e-</a:t>
                  </a:r>
                  <a:r>
                    <a:rPr lang="fr-FR" err="1">
                      <a:solidFill>
                        <a:schemeClr val="tx1"/>
                      </a:solidFill>
                    </a:rPr>
                    <a:t>mobility</a:t>
                  </a:r>
                  <a:r>
                    <a:rPr lang="fr-FR">
                      <a:solidFill>
                        <a:schemeClr val="tx1"/>
                      </a:solidFill>
                    </a:rPr>
                    <a:t> and </a:t>
                  </a:r>
                  <a:r>
                    <a:rPr lang="fr-FR" err="1">
                      <a:solidFill>
                        <a:schemeClr val="tx1"/>
                      </a:solidFill>
                    </a:rPr>
                    <a:t>heat</a:t>
                  </a:r>
                  <a:r>
                    <a:rPr lang="fr-FR">
                      <a:solidFill>
                        <a:schemeClr val="tx1"/>
                      </a:solidFill>
                    </a:rPr>
                    <a:t> </a:t>
                  </a:r>
                  <a:r>
                    <a:rPr lang="fr-FR" err="1">
                      <a:solidFill>
                        <a:schemeClr val="tx1"/>
                      </a:solidFill>
                    </a:rPr>
                    <a:t>pumps</a:t>
                  </a: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06" name="Straight Connector 127">
                  <a:extLst>
                    <a:ext uri="{FF2B5EF4-FFF2-40B4-BE49-F238E27FC236}">
                      <a16:creationId xmlns:a16="http://schemas.microsoft.com/office/drawing/2014/main" id="{BA771CF1-1DBB-4EF2-A6FC-086A0C6CCA47}"/>
                    </a:ext>
                  </a:extLst>
                </p:cNvPr>
                <p:cNvCxnSpPr>
                  <a:cxnSpLocks/>
                  <a:stCxn id="205" idx="1"/>
                </p:cNvCxnSpPr>
                <p:nvPr/>
              </p:nvCxnSpPr>
              <p:spPr>
                <a:xfrm flipH="1" flipV="1">
                  <a:off x="6739008" y="4361266"/>
                  <a:ext cx="2672872" cy="1260769"/>
                </a:xfrm>
                <a:prstGeom prst="line">
                  <a:avLst/>
                </a:prstGeom>
                <a:solidFill>
                  <a:srgbClr val="CCECFF">
                    <a:alpha val="49804"/>
                  </a:srgbClr>
                </a:solidFill>
                <a:ln w="9525" cap="rnd">
                  <a:solidFill>
                    <a:srgbClr val="00B0F0"/>
                  </a:solidFill>
                  <a:prstDash val="sysDash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</p:cxnSp>
            <p:cxnSp>
              <p:nvCxnSpPr>
                <p:cNvPr id="207" name="Straight Connector 127">
                  <a:extLst>
                    <a:ext uri="{FF2B5EF4-FFF2-40B4-BE49-F238E27FC236}">
                      <a16:creationId xmlns:a16="http://schemas.microsoft.com/office/drawing/2014/main" id="{FDE438C3-C6C3-46B9-B820-11A071A3B3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96825" y="5542303"/>
                  <a:ext cx="188451" cy="515980"/>
                </a:xfrm>
                <a:prstGeom prst="line">
                  <a:avLst/>
                </a:prstGeom>
                <a:solidFill>
                  <a:schemeClr val="accent6"/>
                </a:solidFill>
              </p:spPr>
            </p:cxnSp>
            <p:cxnSp>
              <p:nvCxnSpPr>
                <p:cNvPr id="208" name="Straight Connector 127">
                  <a:extLst>
                    <a:ext uri="{FF2B5EF4-FFF2-40B4-BE49-F238E27FC236}">
                      <a16:creationId xmlns:a16="http://schemas.microsoft.com/office/drawing/2014/main" id="{4258C0CA-15CD-45EB-9A01-A25D95AC3780}"/>
                    </a:ext>
                  </a:extLst>
                </p:cNvPr>
                <p:cNvCxnSpPr>
                  <a:cxnSpLocks/>
                  <a:stCxn id="255" idx="3"/>
                </p:cNvCxnSpPr>
                <p:nvPr/>
              </p:nvCxnSpPr>
              <p:spPr>
                <a:xfrm flipH="1">
                  <a:off x="9050881" y="1721490"/>
                  <a:ext cx="2284618" cy="2293623"/>
                </a:xfrm>
                <a:prstGeom prst="line">
                  <a:avLst/>
                </a:prstGeom>
                <a:solidFill>
                  <a:srgbClr val="CCECFF">
                    <a:alpha val="49804"/>
                  </a:srgbClr>
                </a:solidFill>
                <a:ln w="9525" cap="rnd">
                  <a:solidFill>
                    <a:srgbClr val="FFC000"/>
                  </a:solidFill>
                  <a:prstDash val="sysDash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</p:cxnSp>
          </p:grpSp>
        </p:grpSp>
      </p:grpSp>
      <p:grpSp>
        <p:nvGrpSpPr>
          <p:cNvPr id="226" name="Group 166">
            <a:extLst>
              <a:ext uri="{FF2B5EF4-FFF2-40B4-BE49-F238E27FC236}">
                <a16:creationId xmlns:a16="http://schemas.microsoft.com/office/drawing/2014/main" id="{DB03CC89-1A93-4D62-9B53-A7B1D8FCBF62}"/>
              </a:ext>
            </a:extLst>
          </p:cNvPr>
          <p:cNvGrpSpPr/>
          <p:nvPr/>
        </p:nvGrpSpPr>
        <p:grpSpPr>
          <a:xfrm>
            <a:off x="9050881" y="604306"/>
            <a:ext cx="982648" cy="869873"/>
            <a:chOff x="9583008" y="1186936"/>
            <a:chExt cx="1124464" cy="1124464"/>
          </a:xfrm>
        </p:grpSpPr>
        <p:sp>
          <p:nvSpPr>
            <p:cNvPr id="227" name="Oval 167">
              <a:extLst>
                <a:ext uri="{FF2B5EF4-FFF2-40B4-BE49-F238E27FC236}">
                  <a16:creationId xmlns:a16="http://schemas.microsoft.com/office/drawing/2014/main" id="{11F835E7-ACA4-4994-973F-6CAE26263DA0}"/>
                </a:ext>
              </a:extLst>
            </p:cNvPr>
            <p:cNvSpPr/>
            <p:nvPr/>
          </p:nvSpPr>
          <p:spPr>
            <a:xfrm>
              <a:off x="9583008" y="1186936"/>
              <a:ext cx="1124464" cy="11244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8" name="Image 73">
              <a:extLst>
                <a:ext uri="{FF2B5EF4-FFF2-40B4-BE49-F238E27FC236}">
                  <a16:creationId xmlns:a16="http://schemas.microsoft.com/office/drawing/2014/main" id="{02FD8768-CA29-4BA5-A9A3-8770A9385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92" t="8971" r="14086" b="11158"/>
            <a:stretch/>
          </p:blipFill>
          <p:spPr>
            <a:xfrm>
              <a:off x="9793930" y="1397858"/>
              <a:ext cx="702620" cy="702620"/>
            </a:xfrm>
            <a:prstGeom prst="ellipse">
              <a:avLst/>
            </a:prstGeom>
          </p:spPr>
        </p:pic>
      </p:grpSp>
      <p:grpSp>
        <p:nvGrpSpPr>
          <p:cNvPr id="229" name="Group 162">
            <a:extLst>
              <a:ext uri="{FF2B5EF4-FFF2-40B4-BE49-F238E27FC236}">
                <a16:creationId xmlns:a16="http://schemas.microsoft.com/office/drawing/2014/main" id="{D6B6B98E-82E4-4027-B1F2-1E677699D80F}"/>
              </a:ext>
            </a:extLst>
          </p:cNvPr>
          <p:cNvGrpSpPr/>
          <p:nvPr/>
        </p:nvGrpSpPr>
        <p:grpSpPr>
          <a:xfrm>
            <a:off x="10276354" y="919958"/>
            <a:ext cx="1461769" cy="263630"/>
            <a:chOff x="707198" y="3192008"/>
            <a:chExt cx="1461769" cy="263630"/>
          </a:xfrm>
        </p:grpSpPr>
        <p:sp>
          <p:nvSpPr>
            <p:cNvPr id="230" name="TextBox 163">
              <a:extLst>
                <a:ext uri="{FF2B5EF4-FFF2-40B4-BE49-F238E27FC236}">
                  <a16:creationId xmlns:a16="http://schemas.microsoft.com/office/drawing/2014/main" id="{86895003-1825-4AB0-901F-3D5F739A9A25}"/>
                </a:ext>
              </a:extLst>
            </p:cNvPr>
            <p:cNvSpPr txBox="1"/>
            <p:nvPr/>
          </p:nvSpPr>
          <p:spPr>
            <a:xfrm>
              <a:off x="840548" y="3250800"/>
              <a:ext cx="1328419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000" b="1">
                  <a:solidFill>
                    <a:srgbClr val="002E5D"/>
                  </a:solidFill>
                  <a:latin typeface="Montserrat" panose="00000500000000000000" pitchFamily="2" charset="0"/>
                  <a:cs typeface="Poppins" panose="00000500000000000000" pitchFamily="2" charset="0"/>
                </a:rPr>
                <a:t>SCADA</a:t>
              </a:r>
            </a:p>
          </p:txBody>
        </p:sp>
        <p:cxnSp>
          <p:nvCxnSpPr>
            <p:cNvPr id="231" name="Straight Connector 164">
              <a:extLst>
                <a:ext uri="{FF2B5EF4-FFF2-40B4-BE49-F238E27FC236}">
                  <a16:creationId xmlns:a16="http://schemas.microsoft.com/office/drawing/2014/main" id="{82872925-D9AD-40E7-8B28-90C1C1CC6D42}"/>
                </a:ext>
              </a:extLst>
            </p:cNvPr>
            <p:cNvCxnSpPr>
              <a:cxnSpLocks/>
            </p:cNvCxnSpPr>
            <p:nvPr/>
          </p:nvCxnSpPr>
          <p:spPr>
            <a:xfrm>
              <a:off x="707198" y="3192008"/>
              <a:ext cx="0" cy="263630"/>
            </a:xfrm>
            <a:prstGeom prst="line">
              <a:avLst/>
            </a:prstGeom>
            <a:ln w="12700">
              <a:solidFill>
                <a:srgbClr val="2AD2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2" name="Freeform: Shape 182">
            <a:extLst>
              <a:ext uri="{FF2B5EF4-FFF2-40B4-BE49-F238E27FC236}">
                <a16:creationId xmlns:a16="http://schemas.microsoft.com/office/drawing/2014/main" id="{4DD2C34C-9FD6-4B3F-9991-D81D69782323}"/>
              </a:ext>
            </a:extLst>
          </p:cNvPr>
          <p:cNvSpPr/>
          <p:nvPr/>
        </p:nvSpPr>
        <p:spPr>
          <a:xfrm rot="20258708" flipH="1">
            <a:off x="8470554" y="1008460"/>
            <a:ext cx="66684" cy="497640"/>
          </a:xfrm>
          <a:custGeom>
            <a:avLst/>
            <a:gdLst>
              <a:gd name="connsiteX0" fmla="*/ 0 w 71437"/>
              <a:gd name="connsiteY0" fmla="*/ 533114 h 533114"/>
              <a:gd name="connsiteX1" fmla="*/ 71438 w 71437"/>
              <a:gd name="connsiteY1" fmla="*/ 266557 h 533114"/>
              <a:gd name="connsiteX2" fmla="*/ 0 w 71437"/>
              <a:gd name="connsiteY2" fmla="*/ 0 h 533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437" h="533114">
                <a:moveTo>
                  <a:pt x="0" y="533114"/>
                </a:moveTo>
                <a:cubicBezTo>
                  <a:pt x="46903" y="452117"/>
                  <a:pt x="71549" y="360155"/>
                  <a:pt x="71438" y="266557"/>
                </a:cubicBezTo>
                <a:cubicBezTo>
                  <a:pt x="71549" y="172960"/>
                  <a:pt x="46903" y="80998"/>
                  <a:pt x="0" y="0"/>
                </a:cubicBezTo>
              </a:path>
            </a:pathLst>
          </a:custGeom>
          <a:noFill/>
          <a:ln w="19050" cap="sq">
            <a:solidFill>
              <a:srgbClr val="002E5D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33" name="Freeform: Shape 183">
            <a:extLst>
              <a:ext uri="{FF2B5EF4-FFF2-40B4-BE49-F238E27FC236}">
                <a16:creationId xmlns:a16="http://schemas.microsoft.com/office/drawing/2014/main" id="{62D4F041-8ACC-4E82-AD3C-10BBD948FEDE}"/>
              </a:ext>
            </a:extLst>
          </p:cNvPr>
          <p:cNvSpPr/>
          <p:nvPr/>
        </p:nvSpPr>
        <p:spPr>
          <a:xfrm rot="20258708" flipH="1">
            <a:off x="8817416" y="1045423"/>
            <a:ext cx="27091" cy="154751"/>
          </a:xfrm>
          <a:custGeom>
            <a:avLst/>
            <a:gdLst>
              <a:gd name="connsiteX0" fmla="*/ 0 w 29022"/>
              <a:gd name="connsiteY0" fmla="*/ 165783 h 165782"/>
              <a:gd name="connsiteX1" fmla="*/ 29023 w 29022"/>
              <a:gd name="connsiteY1" fmla="*/ 82868 h 165782"/>
              <a:gd name="connsiteX2" fmla="*/ 0 w 29022"/>
              <a:gd name="connsiteY2" fmla="*/ 0 h 16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22" h="165782">
                <a:moveTo>
                  <a:pt x="0" y="165783"/>
                </a:moveTo>
                <a:cubicBezTo>
                  <a:pt x="18806" y="142240"/>
                  <a:pt x="29041" y="112999"/>
                  <a:pt x="29023" y="82868"/>
                </a:cubicBezTo>
                <a:cubicBezTo>
                  <a:pt x="29030" y="52752"/>
                  <a:pt x="18796" y="23530"/>
                  <a:pt x="0" y="0"/>
                </a:cubicBezTo>
              </a:path>
            </a:pathLst>
          </a:custGeom>
          <a:noFill/>
          <a:ln w="19050" cap="sq">
            <a:solidFill>
              <a:srgbClr val="002E5D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34" name="Freeform: Shape 184">
            <a:extLst>
              <a:ext uri="{FF2B5EF4-FFF2-40B4-BE49-F238E27FC236}">
                <a16:creationId xmlns:a16="http://schemas.microsoft.com/office/drawing/2014/main" id="{0F52D38F-3DBA-46A0-B901-04DB187A14B3}"/>
              </a:ext>
            </a:extLst>
          </p:cNvPr>
          <p:cNvSpPr/>
          <p:nvPr/>
        </p:nvSpPr>
        <p:spPr>
          <a:xfrm rot="20258708" flipH="1">
            <a:off x="8701819" y="1032912"/>
            <a:ext cx="39833" cy="269562"/>
          </a:xfrm>
          <a:custGeom>
            <a:avLst/>
            <a:gdLst>
              <a:gd name="connsiteX0" fmla="*/ 0 w 42672"/>
              <a:gd name="connsiteY0" fmla="*/ 288779 h 288778"/>
              <a:gd name="connsiteX1" fmla="*/ 42672 w 42672"/>
              <a:gd name="connsiteY1" fmla="*/ 144389 h 288778"/>
              <a:gd name="connsiteX2" fmla="*/ 0 w 42672"/>
              <a:gd name="connsiteY2" fmla="*/ 0 h 28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672" h="288778">
                <a:moveTo>
                  <a:pt x="0" y="288779"/>
                </a:moveTo>
                <a:cubicBezTo>
                  <a:pt x="27872" y="245781"/>
                  <a:pt x="42693" y="195631"/>
                  <a:pt x="42672" y="144389"/>
                </a:cubicBezTo>
                <a:cubicBezTo>
                  <a:pt x="42693" y="93148"/>
                  <a:pt x="27872" y="42998"/>
                  <a:pt x="0" y="0"/>
                </a:cubicBezTo>
              </a:path>
            </a:pathLst>
          </a:custGeom>
          <a:noFill/>
          <a:ln w="19050" cap="sq">
            <a:solidFill>
              <a:srgbClr val="002E5D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35" name="Freeform: Shape 185">
            <a:extLst>
              <a:ext uri="{FF2B5EF4-FFF2-40B4-BE49-F238E27FC236}">
                <a16:creationId xmlns:a16="http://schemas.microsoft.com/office/drawing/2014/main" id="{8DFBEAA9-37C6-4264-B7B9-8A211B4AA1CB}"/>
              </a:ext>
            </a:extLst>
          </p:cNvPr>
          <p:cNvSpPr/>
          <p:nvPr/>
        </p:nvSpPr>
        <p:spPr>
          <a:xfrm rot="20258708" flipH="1">
            <a:off x="8586165" y="1020732"/>
            <a:ext cx="53409" cy="383459"/>
          </a:xfrm>
          <a:custGeom>
            <a:avLst/>
            <a:gdLst>
              <a:gd name="connsiteX0" fmla="*/ 0 w 57216"/>
              <a:gd name="connsiteY0" fmla="*/ 410794 h 410794"/>
              <a:gd name="connsiteX1" fmla="*/ 57217 w 57216"/>
              <a:gd name="connsiteY1" fmla="*/ 205397 h 410794"/>
              <a:gd name="connsiteX2" fmla="*/ 0 w 57216"/>
              <a:gd name="connsiteY2" fmla="*/ 0 h 410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216" h="410794">
                <a:moveTo>
                  <a:pt x="0" y="410794"/>
                </a:moveTo>
                <a:cubicBezTo>
                  <a:pt x="37416" y="348814"/>
                  <a:pt x="57199" y="277795"/>
                  <a:pt x="57217" y="205397"/>
                </a:cubicBezTo>
                <a:cubicBezTo>
                  <a:pt x="57199" y="132999"/>
                  <a:pt x="37416" y="61980"/>
                  <a:pt x="0" y="0"/>
                </a:cubicBezTo>
              </a:path>
            </a:pathLst>
          </a:custGeom>
          <a:noFill/>
          <a:ln w="19050" cap="sq">
            <a:solidFill>
              <a:srgbClr val="002E5D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236" name="Straight Connector 127">
            <a:extLst>
              <a:ext uri="{FF2B5EF4-FFF2-40B4-BE49-F238E27FC236}">
                <a16:creationId xmlns:a16="http://schemas.microsoft.com/office/drawing/2014/main" id="{B1D48511-6760-48A4-874D-B68EEB83A32F}"/>
              </a:ext>
            </a:extLst>
          </p:cNvPr>
          <p:cNvCxnSpPr>
            <a:cxnSpLocks/>
            <a:endCxn id="154" idx="2"/>
          </p:cNvCxnSpPr>
          <p:nvPr/>
        </p:nvCxnSpPr>
        <p:spPr>
          <a:xfrm flipV="1">
            <a:off x="1176982" y="1745712"/>
            <a:ext cx="2296205" cy="105992"/>
          </a:xfrm>
          <a:prstGeom prst="line">
            <a:avLst/>
          </a:prstGeom>
          <a:solidFill>
            <a:srgbClr val="CCECFF">
              <a:alpha val="49804"/>
            </a:srgbClr>
          </a:solidFill>
          <a:ln w="9525" cap="rnd">
            <a:solidFill>
              <a:srgbClr val="002E5D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grpSp>
        <p:nvGrpSpPr>
          <p:cNvPr id="239" name="Groupe 202">
            <a:extLst>
              <a:ext uri="{FF2B5EF4-FFF2-40B4-BE49-F238E27FC236}">
                <a16:creationId xmlns:a16="http://schemas.microsoft.com/office/drawing/2014/main" id="{F18E6B6A-203E-4FA8-AC5A-CC39BDD67DE5}"/>
              </a:ext>
            </a:extLst>
          </p:cNvPr>
          <p:cNvGrpSpPr/>
          <p:nvPr/>
        </p:nvGrpSpPr>
        <p:grpSpPr>
          <a:xfrm>
            <a:off x="-1" y="6340064"/>
            <a:ext cx="12191989" cy="517936"/>
            <a:chOff x="-1" y="6340064"/>
            <a:chExt cx="12191989" cy="517936"/>
          </a:xfrm>
        </p:grpSpPr>
        <p:sp>
          <p:nvSpPr>
            <p:cNvPr id="240" name="Rectangle 203">
              <a:extLst>
                <a:ext uri="{FF2B5EF4-FFF2-40B4-BE49-F238E27FC236}">
                  <a16:creationId xmlns:a16="http://schemas.microsoft.com/office/drawing/2014/main" id="{4675E5D3-5984-424F-9B26-3BA71D57E3C2}"/>
                </a:ext>
              </a:extLst>
            </p:cNvPr>
            <p:cNvSpPr/>
            <p:nvPr/>
          </p:nvSpPr>
          <p:spPr>
            <a:xfrm>
              <a:off x="-1" y="6340064"/>
              <a:ext cx="12191989" cy="517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41" name="Straight Connector 6">
              <a:extLst>
                <a:ext uri="{FF2B5EF4-FFF2-40B4-BE49-F238E27FC236}">
                  <a16:creationId xmlns:a16="http://schemas.microsoft.com/office/drawing/2014/main" id="{9701B108-FDFC-4ABD-B960-87E3C45E319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340064"/>
              <a:ext cx="121919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2" name="Espace réservé du numéro de diapositive 2">
              <a:extLst>
                <a:ext uri="{FF2B5EF4-FFF2-40B4-BE49-F238E27FC236}">
                  <a16:creationId xmlns:a16="http://schemas.microsoft.com/office/drawing/2014/main" id="{CDB12EF2-4738-44AC-8B6E-CF12F52DFE3C}"/>
                </a:ext>
              </a:extLst>
            </p:cNvPr>
            <p:cNvSpPr txBox="1">
              <a:spLocks/>
            </p:cNvSpPr>
            <p:nvPr/>
          </p:nvSpPr>
          <p:spPr>
            <a:xfrm>
              <a:off x="11409362" y="6563996"/>
              <a:ext cx="534988" cy="12311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ctr" defTabSz="914400" rtl="0" eaLnBrk="1" latinLnBrk="0" hangingPunct="1">
                <a:defRPr sz="8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3274E42A-46D5-42AF-A595-1C711B240DB9}" type="slidenum">
                <a:rPr lang="en-US" smtClean="0"/>
                <a:t>4</a:t>
              </a:fld>
              <a:endParaRPr lang="en-US"/>
            </a:p>
          </p:txBody>
        </p:sp>
        <p:sp>
          <p:nvSpPr>
            <p:cNvPr id="243" name="TextBox 13">
              <a:extLst>
                <a:ext uri="{FF2B5EF4-FFF2-40B4-BE49-F238E27FC236}">
                  <a16:creationId xmlns:a16="http://schemas.microsoft.com/office/drawing/2014/main" id="{23ED11EE-95E8-4D9B-A720-7BC10975522E}"/>
                </a:ext>
              </a:extLst>
            </p:cNvPr>
            <p:cNvSpPr txBox="1"/>
            <p:nvPr/>
          </p:nvSpPr>
          <p:spPr>
            <a:xfrm>
              <a:off x="3729196" y="6579385"/>
              <a:ext cx="4733608" cy="9233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600" kern="1200">
                  <a:solidFill>
                    <a:schemeClr val="bg1">
                      <a:lumMod val="75000"/>
                    </a:schemeClr>
                  </a:solidFill>
                  <a:effectLst/>
                  <a:latin typeface="+mn-lt"/>
                  <a:ea typeface="+mn-ea"/>
                  <a:cs typeface="+mn-cs"/>
                </a:rPr>
                <a:t>This document is proprietary and confidential to LACROIX and may not be reproduced without prior authorization.</a:t>
              </a:r>
              <a:endParaRPr lang="en-US" sz="60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cxnSp>
        <p:nvCxnSpPr>
          <p:cNvPr id="245" name="Straight Connector 127">
            <a:extLst>
              <a:ext uri="{FF2B5EF4-FFF2-40B4-BE49-F238E27FC236}">
                <a16:creationId xmlns:a16="http://schemas.microsoft.com/office/drawing/2014/main" id="{D3613A63-E366-4AB5-9409-2965B51A3361}"/>
              </a:ext>
            </a:extLst>
          </p:cNvPr>
          <p:cNvCxnSpPr>
            <a:cxnSpLocks/>
          </p:cNvCxnSpPr>
          <p:nvPr/>
        </p:nvCxnSpPr>
        <p:spPr>
          <a:xfrm flipV="1">
            <a:off x="2940091" y="1674246"/>
            <a:ext cx="533096" cy="185132"/>
          </a:xfrm>
          <a:prstGeom prst="line">
            <a:avLst/>
          </a:prstGeom>
          <a:solidFill>
            <a:srgbClr val="CCECFF">
              <a:alpha val="49804"/>
            </a:srgbClr>
          </a:solidFill>
          <a:ln w="9525" cap="rnd">
            <a:solidFill>
              <a:srgbClr val="002E5D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sp>
        <p:nvSpPr>
          <p:cNvPr id="248" name="Ellipse 247">
            <a:extLst>
              <a:ext uri="{FF2B5EF4-FFF2-40B4-BE49-F238E27FC236}">
                <a16:creationId xmlns:a16="http://schemas.microsoft.com/office/drawing/2014/main" id="{255E6008-DF96-4703-8BAB-DFF2D7B60C10}"/>
              </a:ext>
            </a:extLst>
          </p:cNvPr>
          <p:cNvSpPr/>
          <p:nvPr/>
        </p:nvSpPr>
        <p:spPr>
          <a:xfrm>
            <a:off x="2930703" y="1833213"/>
            <a:ext cx="45854" cy="458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9" name="Freeform: Shape 221">
            <a:extLst>
              <a:ext uri="{FF2B5EF4-FFF2-40B4-BE49-F238E27FC236}">
                <a16:creationId xmlns:a16="http://schemas.microsoft.com/office/drawing/2014/main" id="{60083F8F-1CD1-4770-A8CE-6B56058CFD28}"/>
              </a:ext>
            </a:extLst>
          </p:cNvPr>
          <p:cNvSpPr/>
          <p:nvPr/>
        </p:nvSpPr>
        <p:spPr>
          <a:xfrm>
            <a:off x="3390899" y="1876235"/>
            <a:ext cx="6113328" cy="3803061"/>
          </a:xfrm>
          <a:custGeom>
            <a:avLst/>
            <a:gdLst>
              <a:gd name="connsiteX0" fmla="*/ 4219104 w 6113328"/>
              <a:gd name="connsiteY0" fmla="*/ 1456401 h 3803061"/>
              <a:gd name="connsiteX1" fmla="*/ 3559844 w 6113328"/>
              <a:gd name="connsiteY1" fmla="*/ 1834517 h 3803061"/>
              <a:gd name="connsiteX2" fmla="*/ 3526677 w 6113328"/>
              <a:gd name="connsiteY2" fmla="*/ 1855995 h 3803061"/>
              <a:gd name="connsiteX3" fmla="*/ 3524537 w 6113328"/>
              <a:gd name="connsiteY3" fmla="*/ 1854767 h 3803061"/>
              <a:gd name="connsiteX4" fmla="*/ 1934950 w 6113328"/>
              <a:gd name="connsiteY4" fmla="*/ 2766469 h 3803061"/>
              <a:gd name="connsiteX5" fmla="*/ 3435193 w 6113328"/>
              <a:gd name="connsiteY5" fmla="*/ 3617787 h 3803061"/>
              <a:gd name="connsiteX6" fmla="*/ 5660529 w 6113328"/>
              <a:gd name="connsiteY6" fmla="*/ 2286628 h 3803061"/>
              <a:gd name="connsiteX7" fmla="*/ 2824838 w 6113328"/>
              <a:gd name="connsiteY7" fmla="*/ 653337 h 3803061"/>
              <a:gd name="connsiteX8" fmla="*/ 2336563 w 6113328"/>
              <a:gd name="connsiteY8" fmla="*/ 944032 h 3803061"/>
              <a:gd name="connsiteX9" fmla="*/ 3521749 w 6113328"/>
              <a:gd name="connsiteY9" fmla="*/ 1609440 h 3803061"/>
              <a:gd name="connsiteX10" fmla="*/ 3993937 w 6113328"/>
              <a:gd name="connsiteY10" fmla="*/ 1326710 h 3803061"/>
              <a:gd name="connsiteX11" fmla="*/ 1752602 w 6113328"/>
              <a:gd name="connsiteY11" fmla="*/ 214503 h 3803061"/>
              <a:gd name="connsiteX12" fmla="*/ 2328864 w 6113328"/>
              <a:gd name="connsiteY12" fmla="*/ 576453 h 3803061"/>
              <a:gd name="connsiteX13" fmla="*/ 2764156 w 6113328"/>
              <a:gd name="connsiteY13" fmla="*/ 282448 h 3803061"/>
              <a:gd name="connsiteX14" fmla="*/ 3114615 w 6113328"/>
              <a:gd name="connsiteY14" fmla="*/ 475097 h 3803061"/>
              <a:gd name="connsiteX15" fmla="*/ 3114858 w 6113328"/>
              <a:gd name="connsiteY15" fmla="*/ 474957 h 3803061"/>
              <a:gd name="connsiteX16" fmla="*/ 6113328 w 6113328"/>
              <a:gd name="connsiteY16" fmla="*/ 2228437 h 3803061"/>
              <a:gd name="connsiteX17" fmla="*/ 5838026 w 6113328"/>
              <a:gd name="connsiteY17" fmla="*/ 2388862 h 3803061"/>
              <a:gd name="connsiteX18" fmla="*/ 5836782 w 6113328"/>
              <a:gd name="connsiteY18" fmla="*/ 2388146 h 3803061"/>
              <a:gd name="connsiteX19" fmla="*/ 3611731 w 6113328"/>
              <a:gd name="connsiteY19" fmla="*/ 3717964 h 3803061"/>
              <a:gd name="connsiteX20" fmla="*/ 3617741 w 6113328"/>
              <a:gd name="connsiteY20" fmla="*/ 3721375 h 3803061"/>
              <a:gd name="connsiteX21" fmla="*/ 3476425 w 6113328"/>
              <a:gd name="connsiteY21" fmla="*/ 3803061 h 3803061"/>
              <a:gd name="connsiteX22" fmla="*/ 1666874 w 6113328"/>
              <a:gd name="connsiteY22" fmla="*/ 2720064 h 3803061"/>
              <a:gd name="connsiteX23" fmla="*/ 1745408 w 6113328"/>
              <a:gd name="connsiteY23" fmla="*/ 2677309 h 3803061"/>
              <a:gd name="connsiteX24" fmla="*/ 1741904 w 6113328"/>
              <a:gd name="connsiteY24" fmla="*/ 2675148 h 3803061"/>
              <a:gd name="connsiteX25" fmla="*/ 3313890 w 6113328"/>
              <a:gd name="connsiteY25" fmla="*/ 1733899 h 3803061"/>
              <a:gd name="connsiteX26" fmla="*/ 2248228 w 6113328"/>
              <a:gd name="connsiteY26" fmla="*/ 1122428 h 3803061"/>
              <a:gd name="connsiteX27" fmla="*/ 1597860 w 6113328"/>
              <a:gd name="connsiteY27" fmla="*/ 1511156 h 3803061"/>
              <a:gd name="connsiteX28" fmla="*/ 1410505 w 6113328"/>
              <a:gd name="connsiteY28" fmla="*/ 1379796 h 3803061"/>
              <a:gd name="connsiteX29" fmla="*/ 2014961 w 6113328"/>
              <a:gd name="connsiteY29" fmla="*/ 1003477 h 3803061"/>
              <a:gd name="connsiteX30" fmla="*/ 1356219 w 6113328"/>
              <a:gd name="connsiteY30" fmla="*/ 614540 h 3803061"/>
              <a:gd name="connsiteX31" fmla="*/ 342901 w 6113328"/>
              <a:gd name="connsiteY31" fmla="*/ 1238441 h 3803061"/>
              <a:gd name="connsiteX32" fmla="*/ 0 w 6113328"/>
              <a:gd name="connsiteY32" fmla="*/ 990790 h 3803061"/>
              <a:gd name="connsiteX33" fmla="*/ 218380 w 6113328"/>
              <a:gd name="connsiteY33" fmla="*/ 857099 h 3803061"/>
              <a:gd name="connsiteX34" fmla="*/ 439929 w 6113328"/>
              <a:gd name="connsiteY34" fmla="*/ 973242 h 3803061"/>
              <a:gd name="connsiteX35" fmla="*/ 1522847 w 6113328"/>
              <a:gd name="connsiteY35" fmla="*/ 0 h 3803061"/>
              <a:gd name="connsiteX36" fmla="*/ 1743655 w 6113328"/>
              <a:gd name="connsiteY36" fmla="*/ 121592 h 3803061"/>
              <a:gd name="connsiteX37" fmla="*/ 1088972 w 6113328"/>
              <a:gd name="connsiteY37" fmla="*/ 520936 h 3803061"/>
              <a:gd name="connsiteX38" fmla="*/ 874947 w 6113328"/>
              <a:gd name="connsiteY38" fmla="*/ 408626 h 3803061"/>
              <a:gd name="connsiteX0" fmla="*/ 4219104 w 6113328"/>
              <a:gd name="connsiteY0" fmla="*/ 1456401 h 3803061"/>
              <a:gd name="connsiteX1" fmla="*/ 3559844 w 6113328"/>
              <a:gd name="connsiteY1" fmla="*/ 1834517 h 3803061"/>
              <a:gd name="connsiteX2" fmla="*/ 3526677 w 6113328"/>
              <a:gd name="connsiteY2" fmla="*/ 1855995 h 3803061"/>
              <a:gd name="connsiteX3" fmla="*/ 3524537 w 6113328"/>
              <a:gd name="connsiteY3" fmla="*/ 1854767 h 3803061"/>
              <a:gd name="connsiteX4" fmla="*/ 1934950 w 6113328"/>
              <a:gd name="connsiteY4" fmla="*/ 2766469 h 3803061"/>
              <a:gd name="connsiteX5" fmla="*/ 3435193 w 6113328"/>
              <a:gd name="connsiteY5" fmla="*/ 3617787 h 3803061"/>
              <a:gd name="connsiteX6" fmla="*/ 5660529 w 6113328"/>
              <a:gd name="connsiteY6" fmla="*/ 2286628 h 3803061"/>
              <a:gd name="connsiteX7" fmla="*/ 4219104 w 6113328"/>
              <a:gd name="connsiteY7" fmla="*/ 1456401 h 3803061"/>
              <a:gd name="connsiteX8" fmla="*/ 2824838 w 6113328"/>
              <a:gd name="connsiteY8" fmla="*/ 653337 h 3803061"/>
              <a:gd name="connsiteX9" fmla="*/ 2336563 w 6113328"/>
              <a:gd name="connsiteY9" fmla="*/ 944032 h 3803061"/>
              <a:gd name="connsiteX10" fmla="*/ 3521749 w 6113328"/>
              <a:gd name="connsiteY10" fmla="*/ 1609440 h 3803061"/>
              <a:gd name="connsiteX11" fmla="*/ 3993937 w 6113328"/>
              <a:gd name="connsiteY11" fmla="*/ 1326710 h 3803061"/>
              <a:gd name="connsiteX12" fmla="*/ 2824838 w 6113328"/>
              <a:gd name="connsiteY12" fmla="*/ 653337 h 3803061"/>
              <a:gd name="connsiteX13" fmla="*/ 1752602 w 6113328"/>
              <a:gd name="connsiteY13" fmla="*/ 214503 h 3803061"/>
              <a:gd name="connsiteX14" fmla="*/ 2328864 w 6113328"/>
              <a:gd name="connsiteY14" fmla="*/ 576453 h 3803061"/>
              <a:gd name="connsiteX15" fmla="*/ 2764156 w 6113328"/>
              <a:gd name="connsiteY15" fmla="*/ 282448 h 3803061"/>
              <a:gd name="connsiteX16" fmla="*/ 3114615 w 6113328"/>
              <a:gd name="connsiteY16" fmla="*/ 475097 h 3803061"/>
              <a:gd name="connsiteX17" fmla="*/ 3114858 w 6113328"/>
              <a:gd name="connsiteY17" fmla="*/ 474957 h 3803061"/>
              <a:gd name="connsiteX18" fmla="*/ 6113328 w 6113328"/>
              <a:gd name="connsiteY18" fmla="*/ 2228437 h 3803061"/>
              <a:gd name="connsiteX19" fmla="*/ 5838026 w 6113328"/>
              <a:gd name="connsiteY19" fmla="*/ 2388862 h 3803061"/>
              <a:gd name="connsiteX20" fmla="*/ 5836782 w 6113328"/>
              <a:gd name="connsiteY20" fmla="*/ 2388146 h 3803061"/>
              <a:gd name="connsiteX21" fmla="*/ 3611731 w 6113328"/>
              <a:gd name="connsiteY21" fmla="*/ 3717964 h 3803061"/>
              <a:gd name="connsiteX22" fmla="*/ 3617741 w 6113328"/>
              <a:gd name="connsiteY22" fmla="*/ 3721375 h 3803061"/>
              <a:gd name="connsiteX23" fmla="*/ 3476425 w 6113328"/>
              <a:gd name="connsiteY23" fmla="*/ 3803061 h 3803061"/>
              <a:gd name="connsiteX24" fmla="*/ 1666874 w 6113328"/>
              <a:gd name="connsiteY24" fmla="*/ 2720064 h 3803061"/>
              <a:gd name="connsiteX25" fmla="*/ 1745408 w 6113328"/>
              <a:gd name="connsiteY25" fmla="*/ 2677309 h 3803061"/>
              <a:gd name="connsiteX26" fmla="*/ 1741904 w 6113328"/>
              <a:gd name="connsiteY26" fmla="*/ 2675148 h 3803061"/>
              <a:gd name="connsiteX27" fmla="*/ 3313890 w 6113328"/>
              <a:gd name="connsiteY27" fmla="*/ 1733899 h 3803061"/>
              <a:gd name="connsiteX28" fmla="*/ 2248228 w 6113328"/>
              <a:gd name="connsiteY28" fmla="*/ 1122428 h 3803061"/>
              <a:gd name="connsiteX29" fmla="*/ 1597860 w 6113328"/>
              <a:gd name="connsiteY29" fmla="*/ 1511156 h 3803061"/>
              <a:gd name="connsiteX30" fmla="*/ 1410505 w 6113328"/>
              <a:gd name="connsiteY30" fmla="*/ 1379796 h 3803061"/>
              <a:gd name="connsiteX31" fmla="*/ 2014961 w 6113328"/>
              <a:gd name="connsiteY31" fmla="*/ 1003477 h 3803061"/>
              <a:gd name="connsiteX32" fmla="*/ 1356219 w 6113328"/>
              <a:gd name="connsiteY32" fmla="*/ 614540 h 3803061"/>
              <a:gd name="connsiteX33" fmla="*/ 342901 w 6113328"/>
              <a:gd name="connsiteY33" fmla="*/ 1238441 h 3803061"/>
              <a:gd name="connsiteX34" fmla="*/ 0 w 6113328"/>
              <a:gd name="connsiteY34" fmla="*/ 990790 h 3803061"/>
              <a:gd name="connsiteX35" fmla="*/ 218380 w 6113328"/>
              <a:gd name="connsiteY35" fmla="*/ 857099 h 3803061"/>
              <a:gd name="connsiteX36" fmla="*/ 451835 w 6113328"/>
              <a:gd name="connsiteY36" fmla="*/ 980386 h 3803061"/>
              <a:gd name="connsiteX37" fmla="*/ 1752602 w 6113328"/>
              <a:gd name="connsiteY37" fmla="*/ 214503 h 3803061"/>
              <a:gd name="connsiteX38" fmla="*/ 1522847 w 6113328"/>
              <a:gd name="connsiteY38" fmla="*/ 0 h 3803061"/>
              <a:gd name="connsiteX39" fmla="*/ 1743655 w 6113328"/>
              <a:gd name="connsiteY39" fmla="*/ 121592 h 3803061"/>
              <a:gd name="connsiteX40" fmla="*/ 1088972 w 6113328"/>
              <a:gd name="connsiteY40" fmla="*/ 520936 h 3803061"/>
              <a:gd name="connsiteX41" fmla="*/ 874947 w 6113328"/>
              <a:gd name="connsiteY41" fmla="*/ 408626 h 3803061"/>
              <a:gd name="connsiteX42" fmla="*/ 1522847 w 6113328"/>
              <a:gd name="connsiteY42" fmla="*/ 0 h 3803061"/>
              <a:gd name="connsiteX0" fmla="*/ 4219104 w 6113328"/>
              <a:gd name="connsiteY0" fmla="*/ 1456401 h 3803061"/>
              <a:gd name="connsiteX1" fmla="*/ 3559844 w 6113328"/>
              <a:gd name="connsiteY1" fmla="*/ 1834517 h 3803061"/>
              <a:gd name="connsiteX2" fmla="*/ 3526677 w 6113328"/>
              <a:gd name="connsiteY2" fmla="*/ 1855995 h 3803061"/>
              <a:gd name="connsiteX3" fmla="*/ 3524537 w 6113328"/>
              <a:gd name="connsiteY3" fmla="*/ 1854767 h 3803061"/>
              <a:gd name="connsiteX4" fmla="*/ 1934950 w 6113328"/>
              <a:gd name="connsiteY4" fmla="*/ 2766469 h 3803061"/>
              <a:gd name="connsiteX5" fmla="*/ 3435193 w 6113328"/>
              <a:gd name="connsiteY5" fmla="*/ 3617787 h 3803061"/>
              <a:gd name="connsiteX6" fmla="*/ 5660529 w 6113328"/>
              <a:gd name="connsiteY6" fmla="*/ 2286628 h 3803061"/>
              <a:gd name="connsiteX7" fmla="*/ 4219104 w 6113328"/>
              <a:gd name="connsiteY7" fmla="*/ 1456401 h 3803061"/>
              <a:gd name="connsiteX8" fmla="*/ 2824838 w 6113328"/>
              <a:gd name="connsiteY8" fmla="*/ 653337 h 3803061"/>
              <a:gd name="connsiteX9" fmla="*/ 2336563 w 6113328"/>
              <a:gd name="connsiteY9" fmla="*/ 944032 h 3803061"/>
              <a:gd name="connsiteX10" fmla="*/ 3521749 w 6113328"/>
              <a:gd name="connsiteY10" fmla="*/ 1609440 h 3803061"/>
              <a:gd name="connsiteX11" fmla="*/ 3993937 w 6113328"/>
              <a:gd name="connsiteY11" fmla="*/ 1326710 h 3803061"/>
              <a:gd name="connsiteX12" fmla="*/ 2824838 w 6113328"/>
              <a:gd name="connsiteY12" fmla="*/ 653337 h 3803061"/>
              <a:gd name="connsiteX13" fmla="*/ 1752602 w 6113328"/>
              <a:gd name="connsiteY13" fmla="*/ 214503 h 3803061"/>
              <a:gd name="connsiteX14" fmla="*/ 2328864 w 6113328"/>
              <a:gd name="connsiteY14" fmla="*/ 576453 h 3803061"/>
              <a:gd name="connsiteX15" fmla="*/ 2764156 w 6113328"/>
              <a:gd name="connsiteY15" fmla="*/ 282448 h 3803061"/>
              <a:gd name="connsiteX16" fmla="*/ 3114615 w 6113328"/>
              <a:gd name="connsiteY16" fmla="*/ 475097 h 3803061"/>
              <a:gd name="connsiteX17" fmla="*/ 3114858 w 6113328"/>
              <a:gd name="connsiteY17" fmla="*/ 474957 h 3803061"/>
              <a:gd name="connsiteX18" fmla="*/ 6113328 w 6113328"/>
              <a:gd name="connsiteY18" fmla="*/ 2228437 h 3803061"/>
              <a:gd name="connsiteX19" fmla="*/ 5838026 w 6113328"/>
              <a:gd name="connsiteY19" fmla="*/ 2388862 h 3803061"/>
              <a:gd name="connsiteX20" fmla="*/ 5836782 w 6113328"/>
              <a:gd name="connsiteY20" fmla="*/ 2388146 h 3803061"/>
              <a:gd name="connsiteX21" fmla="*/ 3611731 w 6113328"/>
              <a:gd name="connsiteY21" fmla="*/ 3717964 h 3803061"/>
              <a:gd name="connsiteX22" fmla="*/ 3617741 w 6113328"/>
              <a:gd name="connsiteY22" fmla="*/ 3721375 h 3803061"/>
              <a:gd name="connsiteX23" fmla="*/ 3476425 w 6113328"/>
              <a:gd name="connsiteY23" fmla="*/ 3803061 h 3803061"/>
              <a:gd name="connsiteX24" fmla="*/ 1666874 w 6113328"/>
              <a:gd name="connsiteY24" fmla="*/ 2720064 h 3803061"/>
              <a:gd name="connsiteX25" fmla="*/ 1745408 w 6113328"/>
              <a:gd name="connsiteY25" fmla="*/ 2677309 h 3803061"/>
              <a:gd name="connsiteX26" fmla="*/ 1741904 w 6113328"/>
              <a:gd name="connsiteY26" fmla="*/ 2675148 h 3803061"/>
              <a:gd name="connsiteX27" fmla="*/ 3313890 w 6113328"/>
              <a:gd name="connsiteY27" fmla="*/ 1733899 h 3803061"/>
              <a:gd name="connsiteX28" fmla="*/ 2248228 w 6113328"/>
              <a:gd name="connsiteY28" fmla="*/ 1122428 h 3803061"/>
              <a:gd name="connsiteX29" fmla="*/ 1597860 w 6113328"/>
              <a:gd name="connsiteY29" fmla="*/ 1511156 h 3803061"/>
              <a:gd name="connsiteX30" fmla="*/ 1410505 w 6113328"/>
              <a:gd name="connsiteY30" fmla="*/ 1379796 h 3803061"/>
              <a:gd name="connsiteX31" fmla="*/ 2014961 w 6113328"/>
              <a:gd name="connsiteY31" fmla="*/ 1003477 h 3803061"/>
              <a:gd name="connsiteX32" fmla="*/ 1356219 w 6113328"/>
              <a:gd name="connsiteY32" fmla="*/ 614540 h 3803061"/>
              <a:gd name="connsiteX33" fmla="*/ 371476 w 6113328"/>
              <a:gd name="connsiteY33" fmla="*/ 1221773 h 3803061"/>
              <a:gd name="connsiteX34" fmla="*/ 0 w 6113328"/>
              <a:gd name="connsiteY34" fmla="*/ 990790 h 3803061"/>
              <a:gd name="connsiteX35" fmla="*/ 218380 w 6113328"/>
              <a:gd name="connsiteY35" fmla="*/ 857099 h 3803061"/>
              <a:gd name="connsiteX36" fmla="*/ 451835 w 6113328"/>
              <a:gd name="connsiteY36" fmla="*/ 980386 h 3803061"/>
              <a:gd name="connsiteX37" fmla="*/ 1752602 w 6113328"/>
              <a:gd name="connsiteY37" fmla="*/ 214503 h 3803061"/>
              <a:gd name="connsiteX38" fmla="*/ 1522847 w 6113328"/>
              <a:gd name="connsiteY38" fmla="*/ 0 h 3803061"/>
              <a:gd name="connsiteX39" fmla="*/ 1743655 w 6113328"/>
              <a:gd name="connsiteY39" fmla="*/ 121592 h 3803061"/>
              <a:gd name="connsiteX40" fmla="*/ 1088972 w 6113328"/>
              <a:gd name="connsiteY40" fmla="*/ 520936 h 3803061"/>
              <a:gd name="connsiteX41" fmla="*/ 874947 w 6113328"/>
              <a:gd name="connsiteY41" fmla="*/ 408626 h 3803061"/>
              <a:gd name="connsiteX42" fmla="*/ 1522847 w 6113328"/>
              <a:gd name="connsiteY42" fmla="*/ 0 h 3803061"/>
              <a:gd name="connsiteX0" fmla="*/ 4219104 w 6113328"/>
              <a:gd name="connsiteY0" fmla="*/ 1456401 h 3803061"/>
              <a:gd name="connsiteX1" fmla="*/ 3559844 w 6113328"/>
              <a:gd name="connsiteY1" fmla="*/ 1834517 h 3803061"/>
              <a:gd name="connsiteX2" fmla="*/ 3526677 w 6113328"/>
              <a:gd name="connsiteY2" fmla="*/ 1855995 h 3803061"/>
              <a:gd name="connsiteX3" fmla="*/ 3524537 w 6113328"/>
              <a:gd name="connsiteY3" fmla="*/ 1854767 h 3803061"/>
              <a:gd name="connsiteX4" fmla="*/ 1934950 w 6113328"/>
              <a:gd name="connsiteY4" fmla="*/ 2766469 h 3803061"/>
              <a:gd name="connsiteX5" fmla="*/ 3435193 w 6113328"/>
              <a:gd name="connsiteY5" fmla="*/ 3617787 h 3803061"/>
              <a:gd name="connsiteX6" fmla="*/ 5660529 w 6113328"/>
              <a:gd name="connsiteY6" fmla="*/ 2286628 h 3803061"/>
              <a:gd name="connsiteX7" fmla="*/ 4219104 w 6113328"/>
              <a:gd name="connsiteY7" fmla="*/ 1456401 h 3803061"/>
              <a:gd name="connsiteX8" fmla="*/ 2824838 w 6113328"/>
              <a:gd name="connsiteY8" fmla="*/ 653337 h 3803061"/>
              <a:gd name="connsiteX9" fmla="*/ 2336563 w 6113328"/>
              <a:gd name="connsiteY9" fmla="*/ 944032 h 3803061"/>
              <a:gd name="connsiteX10" fmla="*/ 3521749 w 6113328"/>
              <a:gd name="connsiteY10" fmla="*/ 1609440 h 3803061"/>
              <a:gd name="connsiteX11" fmla="*/ 3993937 w 6113328"/>
              <a:gd name="connsiteY11" fmla="*/ 1326710 h 3803061"/>
              <a:gd name="connsiteX12" fmla="*/ 2824838 w 6113328"/>
              <a:gd name="connsiteY12" fmla="*/ 653337 h 3803061"/>
              <a:gd name="connsiteX13" fmla="*/ 1752602 w 6113328"/>
              <a:gd name="connsiteY13" fmla="*/ 214503 h 3803061"/>
              <a:gd name="connsiteX14" fmla="*/ 2328864 w 6113328"/>
              <a:gd name="connsiteY14" fmla="*/ 576453 h 3803061"/>
              <a:gd name="connsiteX15" fmla="*/ 2764156 w 6113328"/>
              <a:gd name="connsiteY15" fmla="*/ 282448 h 3803061"/>
              <a:gd name="connsiteX16" fmla="*/ 3114615 w 6113328"/>
              <a:gd name="connsiteY16" fmla="*/ 475097 h 3803061"/>
              <a:gd name="connsiteX17" fmla="*/ 3114858 w 6113328"/>
              <a:gd name="connsiteY17" fmla="*/ 474957 h 3803061"/>
              <a:gd name="connsiteX18" fmla="*/ 6113328 w 6113328"/>
              <a:gd name="connsiteY18" fmla="*/ 2228437 h 3803061"/>
              <a:gd name="connsiteX19" fmla="*/ 5838026 w 6113328"/>
              <a:gd name="connsiteY19" fmla="*/ 2388862 h 3803061"/>
              <a:gd name="connsiteX20" fmla="*/ 5836782 w 6113328"/>
              <a:gd name="connsiteY20" fmla="*/ 2388146 h 3803061"/>
              <a:gd name="connsiteX21" fmla="*/ 3611731 w 6113328"/>
              <a:gd name="connsiteY21" fmla="*/ 3717964 h 3803061"/>
              <a:gd name="connsiteX22" fmla="*/ 3617741 w 6113328"/>
              <a:gd name="connsiteY22" fmla="*/ 3721375 h 3803061"/>
              <a:gd name="connsiteX23" fmla="*/ 3476425 w 6113328"/>
              <a:gd name="connsiteY23" fmla="*/ 3803061 h 3803061"/>
              <a:gd name="connsiteX24" fmla="*/ 1666874 w 6113328"/>
              <a:gd name="connsiteY24" fmla="*/ 2720064 h 3803061"/>
              <a:gd name="connsiteX25" fmla="*/ 1745408 w 6113328"/>
              <a:gd name="connsiteY25" fmla="*/ 2677309 h 3803061"/>
              <a:gd name="connsiteX26" fmla="*/ 1741904 w 6113328"/>
              <a:gd name="connsiteY26" fmla="*/ 2675148 h 3803061"/>
              <a:gd name="connsiteX27" fmla="*/ 3313890 w 6113328"/>
              <a:gd name="connsiteY27" fmla="*/ 1733899 h 3803061"/>
              <a:gd name="connsiteX28" fmla="*/ 2248228 w 6113328"/>
              <a:gd name="connsiteY28" fmla="*/ 1122428 h 3803061"/>
              <a:gd name="connsiteX29" fmla="*/ 1597860 w 6113328"/>
              <a:gd name="connsiteY29" fmla="*/ 1511156 h 3803061"/>
              <a:gd name="connsiteX30" fmla="*/ 1410505 w 6113328"/>
              <a:gd name="connsiteY30" fmla="*/ 1379796 h 3803061"/>
              <a:gd name="connsiteX31" fmla="*/ 2014961 w 6113328"/>
              <a:gd name="connsiteY31" fmla="*/ 1003477 h 3803061"/>
              <a:gd name="connsiteX32" fmla="*/ 1356219 w 6113328"/>
              <a:gd name="connsiteY32" fmla="*/ 614540 h 3803061"/>
              <a:gd name="connsiteX33" fmla="*/ 371476 w 6113328"/>
              <a:gd name="connsiteY33" fmla="*/ 1221773 h 3803061"/>
              <a:gd name="connsiteX34" fmla="*/ 0 w 6113328"/>
              <a:gd name="connsiteY34" fmla="*/ 990790 h 3803061"/>
              <a:gd name="connsiteX35" fmla="*/ 218380 w 6113328"/>
              <a:gd name="connsiteY35" fmla="*/ 857099 h 3803061"/>
              <a:gd name="connsiteX36" fmla="*/ 451835 w 6113328"/>
              <a:gd name="connsiteY36" fmla="*/ 980386 h 3803061"/>
              <a:gd name="connsiteX37" fmla="*/ 1752602 w 6113328"/>
              <a:gd name="connsiteY37" fmla="*/ 214503 h 3803061"/>
              <a:gd name="connsiteX38" fmla="*/ 1522847 w 6113328"/>
              <a:gd name="connsiteY38" fmla="*/ 0 h 3803061"/>
              <a:gd name="connsiteX39" fmla="*/ 1743655 w 6113328"/>
              <a:gd name="connsiteY39" fmla="*/ 121592 h 3803061"/>
              <a:gd name="connsiteX40" fmla="*/ 1088972 w 6113328"/>
              <a:gd name="connsiteY40" fmla="*/ 520936 h 3803061"/>
              <a:gd name="connsiteX41" fmla="*/ 874947 w 6113328"/>
              <a:gd name="connsiteY41" fmla="*/ 408626 h 3803061"/>
              <a:gd name="connsiteX42" fmla="*/ 1522847 w 6113328"/>
              <a:gd name="connsiteY42" fmla="*/ 0 h 3803061"/>
              <a:gd name="connsiteX0" fmla="*/ 4219104 w 6113328"/>
              <a:gd name="connsiteY0" fmla="*/ 1456401 h 3803061"/>
              <a:gd name="connsiteX1" fmla="*/ 3559844 w 6113328"/>
              <a:gd name="connsiteY1" fmla="*/ 1834517 h 3803061"/>
              <a:gd name="connsiteX2" fmla="*/ 3526677 w 6113328"/>
              <a:gd name="connsiteY2" fmla="*/ 1855995 h 3803061"/>
              <a:gd name="connsiteX3" fmla="*/ 3524537 w 6113328"/>
              <a:gd name="connsiteY3" fmla="*/ 1854767 h 3803061"/>
              <a:gd name="connsiteX4" fmla="*/ 1934950 w 6113328"/>
              <a:gd name="connsiteY4" fmla="*/ 2766469 h 3803061"/>
              <a:gd name="connsiteX5" fmla="*/ 3435193 w 6113328"/>
              <a:gd name="connsiteY5" fmla="*/ 3617787 h 3803061"/>
              <a:gd name="connsiteX6" fmla="*/ 5660529 w 6113328"/>
              <a:gd name="connsiteY6" fmla="*/ 2286628 h 3803061"/>
              <a:gd name="connsiteX7" fmla="*/ 4219104 w 6113328"/>
              <a:gd name="connsiteY7" fmla="*/ 1456401 h 3803061"/>
              <a:gd name="connsiteX8" fmla="*/ 2824838 w 6113328"/>
              <a:gd name="connsiteY8" fmla="*/ 653337 h 3803061"/>
              <a:gd name="connsiteX9" fmla="*/ 2336563 w 6113328"/>
              <a:gd name="connsiteY9" fmla="*/ 944032 h 3803061"/>
              <a:gd name="connsiteX10" fmla="*/ 3521749 w 6113328"/>
              <a:gd name="connsiteY10" fmla="*/ 1609440 h 3803061"/>
              <a:gd name="connsiteX11" fmla="*/ 3993937 w 6113328"/>
              <a:gd name="connsiteY11" fmla="*/ 1326710 h 3803061"/>
              <a:gd name="connsiteX12" fmla="*/ 2824838 w 6113328"/>
              <a:gd name="connsiteY12" fmla="*/ 653337 h 3803061"/>
              <a:gd name="connsiteX13" fmla="*/ 1752602 w 6113328"/>
              <a:gd name="connsiteY13" fmla="*/ 214503 h 3803061"/>
              <a:gd name="connsiteX14" fmla="*/ 2328864 w 6113328"/>
              <a:gd name="connsiteY14" fmla="*/ 576453 h 3803061"/>
              <a:gd name="connsiteX15" fmla="*/ 2764156 w 6113328"/>
              <a:gd name="connsiteY15" fmla="*/ 282448 h 3803061"/>
              <a:gd name="connsiteX16" fmla="*/ 3114615 w 6113328"/>
              <a:gd name="connsiteY16" fmla="*/ 475097 h 3803061"/>
              <a:gd name="connsiteX17" fmla="*/ 3114858 w 6113328"/>
              <a:gd name="connsiteY17" fmla="*/ 474957 h 3803061"/>
              <a:gd name="connsiteX18" fmla="*/ 6113328 w 6113328"/>
              <a:gd name="connsiteY18" fmla="*/ 2228437 h 3803061"/>
              <a:gd name="connsiteX19" fmla="*/ 5838026 w 6113328"/>
              <a:gd name="connsiteY19" fmla="*/ 2388862 h 3803061"/>
              <a:gd name="connsiteX20" fmla="*/ 5836782 w 6113328"/>
              <a:gd name="connsiteY20" fmla="*/ 2388146 h 3803061"/>
              <a:gd name="connsiteX21" fmla="*/ 3611731 w 6113328"/>
              <a:gd name="connsiteY21" fmla="*/ 3717964 h 3803061"/>
              <a:gd name="connsiteX22" fmla="*/ 3617741 w 6113328"/>
              <a:gd name="connsiteY22" fmla="*/ 3721375 h 3803061"/>
              <a:gd name="connsiteX23" fmla="*/ 3476425 w 6113328"/>
              <a:gd name="connsiteY23" fmla="*/ 3803061 h 3803061"/>
              <a:gd name="connsiteX24" fmla="*/ 1666874 w 6113328"/>
              <a:gd name="connsiteY24" fmla="*/ 2720064 h 3803061"/>
              <a:gd name="connsiteX25" fmla="*/ 1745408 w 6113328"/>
              <a:gd name="connsiteY25" fmla="*/ 2677309 h 3803061"/>
              <a:gd name="connsiteX26" fmla="*/ 1741904 w 6113328"/>
              <a:gd name="connsiteY26" fmla="*/ 2675148 h 3803061"/>
              <a:gd name="connsiteX27" fmla="*/ 3313890 w 6113328"/>
              <a:gd name="connsiteY27" fmla="*/ 1733899 h 3803061"/>
              <a:gd name="connsiteX28" fmla="*/ 2248228 w 6113328"/>
              <a:gd name="connsiteY28" fmla="*/ 1122428 h 3803061"/>
              <a:gd name="connsiteX29" fmla="*/ 1597860 w 6113328"/>
              <a:gd name="connsiteY29" fmla="*/ 1511156 h 3803061"/>
              <a:gd name="connsiteX30" fmla="*/ 1410505 w 6113328"/>
              <a:gd name="connsiteY30" fmla="*/ 1379796 h 3803061"/>
              <a:gd name="connsiteX31" fmla="*/ 2014961 w 6113328"/>
              <a:gd name="connsiteY31" fmla="*/ 1003477 h 3803061"/>
              <a:gd name="connsiteX32" fmla="*/ 1356219 w 6113328"/>
              <a:gd name="connsiteY32" fmla="*/ 614540 h 3803061"/>
              <a:gd name="connsiteX33" fmla="*/ 371476 w 6113328"/>
              <a:gd name="connsiteY33" fmla="*/ 1221773 h 3803061"/>
              <a:gd name="connsiteX34" fmla="*/ 0 w 6113328"/>
              <a:gd name="connsiteY34" fmla="*/ 990790 h 3803061"/>
              <a:gd name="connsiteX35" fmla="*/ 218380 w 6113328"/>
              <a:gd name="connsiteY35" fmla="*/ 857099 h 3803061"/>
              <a:gd name="connsiteX36" fmla="*/ 451835 w 6113328"/>
              <a:gd name="connsiteY36" fmla="*/ 980386 h 3803061"/>
              <a:gd name="connsiteX37" fmla="*/ 1752602 w 6113328"/>
              <a:gd name="connsiteY37" fmla="*/ 214503 h 3803061"/>
              <a:gd name="connsiteX38" fmla="*/ 1522847 w 6113328"/>
              <a:gd name="connsiteY38" fmla="*/ 0 h 3803061"/>
              <a:gd name="connsiteX39" fmla="*/ 1734130 w 6113328"/>
              <a:gd name="connsiteY39" fmla="*/ 127942 h 3803061"/>
              <a:gd name="connsiteX40" fmla="*/ 1088972 w 6113328"/>
              <a:gd name="connsiteY40" fmla="*/ 520936 h 3803061"/>
              <a:gd name="connsiteX41" fmla="*/ 874947 w 6113328"/>
              <a:gd name="connsiteY41" fmla="*/ 408626 h 3803061"/>
              <a:gd name="connsiteX42" fmla="*/ 1522847 w 6113328"/>
              <a:gd name="connsiteY42" fmla="*/ 0 h 3803061"/>
              <a:gd name="connsiteX0" fmla="*/ 4219104 w 6113328"/>
              <a:gd name="connsiteY0" fmla="*/ 1456401 h 3803061"/>
              <a:gd name="connsiteX1" fmla="*/ 3559844 w 6113328"/>
              <a:gd name="connsiteY1" fmla="*/ 1834517 h 3803061"/>
              <a:gd name="connsiteX2" fmla="*/ 3526677 w 6113328"/>
              <a:gd name="connsiteY2" fmla="*/ 1855995 h 3803061"/>
              <a:gd name="connsiteX3" fmla="*/ 3524537 w 6113328"/>
              <a:gd name="connsiteY3" fmla="*/ 1854767 h 3803061"/>
              <a:gd name="connsiteX4" fmla="*/ 1934950 w 6113328"/>
              <a:gd name="connsiteY4" fmla="*/ 2766469 h 3803061"/>
              <a:gd name="connsiteX5" fmla="*/ 3435193 w 6113328"/>
              <a:gd name="connsiteY5" fmla="*/ 3617787 h 3803061"/>
              <a:gd name="connsiteX6" fmla="*/ 5660529 w 6113328"/>
              <a:gd name="connsiteY6" fmla="*/ 2286628 h 3803061"/>
              <a:gd name="connsiteX7" fmla="*/ 4219104 w 6113328"/>
              <a:gd name="connsiteY7" fmla="*/ 1456401 h 3803061"/>
              <a:gd name="connsiteX8" fmla="*/ 2824838 w 6113328"/>
              <a:gd name="connsiteY8" fmla="*/ 653337 h 3803061"/>
              <a:gd name="connsiteX9" fmla="*/ 2336563 w 6113328"/>
              <a:gd name="connsiteY9" fmla="*/ 944032 h 3803061"/>
              <a:gd name="connsiteX10" fmla="*/ 3521749 w 6113328"/>
              <a:gd name="connsiteY10" fmla="*/ 1609440 h 3803061"/>
              <a:gd name="connsiteX11" fmla="*/ 3993937 w 6113328"/>
              <a:gd name="connsiteY11" fmla="*/ 1326710 h 3803061"/>
              <a:gd name="connsiteX12" fmla="*/ 2824838 w 6113328"/>
              <a:gd name="connsiteY12" fmla="*/ 653337 h 3803061"/>
              <a:gd name="connsiteX13" fmla="*/ 1752602 w 6113328"/>
              <a:gd name="connsiteY13" fmla="*/ 214503 h 3803061"/>
              <a:gd name="connsiteX14" fmla="*/ 2335214 w 6113328"/>
              <a:gd name="connsiteY14" fmla="*/ 563753 h 3803061"/>
              <a:gd name="connsiteX15" fmla="*/ 2764156 w 6113328"/>
              <a:gd name="connsiteY15" fmla="*/ 282448 h 3803061"/>
              <a:gd name="connsiteX16" fmla="*/ 3114615 w 6113328"/>
              <a:gd name="connsiteY16" fmla="*/ 475097 h 3803061"/>
              <a:gd name="connsiteX17" fmla="*/ 3114858 w 6113328"/>
              <a:gd name="connsiteY17" fmla="*/ 474957 h 3803061"/>
              <a:gd name="connsiteX18" fmla="*/ 6113328 w 6113328"/>
              <a:gd name="connsiteY18" fmla="*/ 2228437 h 3803061"/>
              <a:gd name="connsiteX19" fmla="*/ 5838026 w 6113328"/>
              <a:gd name="connsiteY19" fmla="*/ 2388862 h 3803061"/>
              <a:gd name="connsiteX20" fmla="*/ 5836782 w 6113328"/>
              <a:gd name="connsiteY20" fmla="*/ 2388146 h 3803061"/>
              <a:gd name="connsiteX21" fmla="*/ 3611731 w 6113328"/>
              <a:gd name="connsiteY21" fmla="*/ 3717964 h 3803061"/>
              <a:gd name="connsiteX22" fmla="*/ 3617741 w 6113328"/>
              <a:gd name="connsiteY22" fmla="*/ 3721375 h 3803061"/>
              <a:gd name="connsiteX23" fmla="*/ 3476425 w 6113328"/>
              <a:gd name="connsiteY23" fmla="*/ 3803061 h 3803061"/>
              <a:gd name="connsiteX24" fmla="*/ 1666874 w 6113328"/>
              <a:gd name="connsiteY24" fmla="*/ 2720064 h 3803061"/>
              <a:gd name="connsiteX25" fmla="*/ 1745408 w 6113328"/>
              <a:gd name="connsiteY25" fmla="*/ 2677309 h 3803061"/>
              <a:gd name="connsiteX26" fmla="*/ 1741904 w 6113328"/>
              <a:gd name="connsiteY26" fmla="*/ 2675148 h 3803061"/>
              <a:gd name="connsiteX27" fmla="*/ 3313890 w 6113328"/>
              <a:gd name="connsiteY27" fmla="*/ 1733899 h 3803061"/>
              <a:gd name="connsiteX28" fmla="*/ 2248228 w 6113328"/>
              <a:gd name="connsiteY28" fmla="*/ 1122428 h 3803061"/>
              <a:gd name="connsiteX29" fmla="*/ 1597860 w 6113328"/>
              <a:gd name="connsiteY29" fmla="*/ 1511156 h 3803061"/>
              <a:gd name="connsiteX30" fmla="*/ 1410505 w 6113328"/>
              <a:gd name="connsiteY30" fmla="*/ 1379796 h 3803061"/>
              <a:gd name="connsiteX31" fmla="*/ 2014961 w 6113328"/>
              <a:gd name="connsiteY31" fmla="*/ 1003477 h 3803061"/>
              <a:gd name="connsiteX32" fmla="*/ 1356219 w 6113328"/>
              <a:gd name="connsiteY32" fmla="*/ 614540 h 3803061"/>
              <a:gd name="connsiteX33" fmla="*/ 371476 w 6113328"/>
              <a:gd name="connsiteY33" fmla="*/ 1221773 h 3803061"/>
              <a:gd name="connsiteX34" fmla="*/ 0 w 6113328"/>
              <a:gd name="connsiteY34" fmla="*/ 990790 h 3803061"/>
              <a:gd name="connsiteX35" fmla="*/ 218380 w 6113328"/>
              <a:gd name="connsiteY35" fmla="*/ 857099 h 3803061"/>
              <a:gd name="connsiteX36" fmla="*/ 451835 w 6113328"/>
              <a:gd name="connsiteY36" fmla="*/ 980386 h 3803061"/>
              <a:gd name="connsiteX37" fmla="*/ 1752602 w 6113328"/>
              <a:gd name="connsiteY37" fmla="*/ 214503 h 3803061"/>
              <a:gd name="connsiteX38" fmla="*/ 1522847 w 6113328"/>
              <a:gd name="connsiteY38" fmla="*/ 0 h 3803061"/>
              <a:gd name="connsiteX39" fmla="*/ 1734130 w 6113328"/>
              <a:gd name="connsiteY39" fmla="*/ 127942 h 3803061"/>
              <a:gd name="connsiteX40" fmla="*/ 1088972 w 6113328"/>
              <a:gd name="connsiteY40" fmla="*/ 520936 h 3803061"/>
              <a:gd name="connsiteX41" fmla="*/ 874947 w 6113328"/>
              <a:gd name="connsiteY41" fmla="*/ 408626 h 3803061"/>
              <a:gd name="connsiteX42" fmla="*/ 1522847 w 6113328"/>
              <a:gd name="connsiteY42" fmla="*/ 0 h 3803061"/>
              <a:gd name="connsiteX0" fmla="*/ 4219104 w 6113328"/>
              <a:gd name="connsiteY0" fmla="*/ 1456401 h 3803061"/>
              <a:gd name="connsiteX1" fmla="*/ 3559844 w 6113328"/>
              <a:gd name="connsiteY1" fmla="*/ 1834517 h 3803061"/>
              <a:gd name="connsiteX2" fmla="*/ 3526677 w 6113328"/>
              <a:gd name="connsiteY2" fmla="*/ 1855995 h 3803061"/>
              <a:gd name="connsiteX3" fmla="*/ 3524537 w 6113328"/>
              <a:gd name="connsiteY3" fmla="*/ 1854767 h 3803061"/>
              <a:gd name="connsiteX4" fmla="*/ 1934950 w 6113328"/>
              <a:gd name="connsiteY4" fmla="*/ 2766469 h 3803061"/>
              <a:gd name="connsiteX5" fmla="*/ 3435193 w 6113328"/>
              <a:gd name="connsiteY5" fmla="*/ 3617787 h 3803061"/>
              <a:gd name="connsiteX6" fmla="*/ 5660529 w 6113328"/>
              <a:gd name="connsiteY6" fmla="*/ 2286628 h 3803061"/>
              <a:gd name="connsiteX7" fmla="*/ 4219104 w 6113328"/>
              <a:gd name="connsiteY7" fmla="*/ 1456401 h 3803061"/>
              <a:gd name="connsiteX8" fmla="*/ 2824838 w 6113328"/>
              <a:gd name="connsiteY8" fmla="*/ 653337 h 3803061"/>
              <a:gd name="connsiteX9" fmla="*/ 2336563 w 6113328"/>
              <a:gd name="connsiteY9" fmla="*/ 944032 h 3803061"/>
              <a:gd name="connsiteX10" fmla="*/ 3521749 w 6113328"/>
              <a:gd name="connsiteY10" fmla="*/ 1609440 h 3803061"/>
              <a:gd name="connsiteX11" fmla="*/ 3993937 w 6113328"/>
              <a:gd name="connsiteY11" fmla="*/ 1326710 h 3803061"/>
              <a:gd name="connsiteX12" fmla="*/ 2824838 w 6113328"/>
              <a:gd name="connsiteY12" fmla="*/ 653337 h 3803061"/>
              <a:gd name="connsiteX13" fmla="*/ 1752602 w 6113328"/>
              <a:gd name="connsiteY13" fmla="*/ 214503 h 3803061"/>
              <a:gd name="connsiteX14" fmla="*/ 2341564 w 6113328"/>
              <a:gd name="connsiteY14" fmla="*/ 557403 h 3803061"/>
              <a:gd name="connsiteX15" fmla="*/ 2764156 w 6113328"/>
              <a:gd name="connsiteY15" fmla="*/ 282448 h 3803061"/>
              <a:gd name="connsiteX16" fmla="*/ 3114615 w 6113328"/>
              <a:gd name="connsiteY16" fmla="*/ 475097 h 3803061"/>
              <a:gd name="connsiteX17" fmla="*/ 3114858 w 6113328"/>
              <a:gd name="connsiteY17" fmla="*/ 474957 h 3803061"/>
              <a:gd name="connsiteX18" fmla="*/ 6113328 w 6113328"/>
              <a:gd name="connsiteY18" fmla="*/ 2228437 h 3803061"/>
              <a:gd name="connsiteX19" fmla="*/ 5838026 w 6113328"/>
              <a:gd name="connsiteY19" fmla="*/ 2388862 h 3803061"/>
              <a:gd name="connsiteX20" fmla="*/ 5836782 w 6113328"/>
              <a:gd name="connsiteY20" fmla="*/ 2388146 h 3803061"/>
              <a:gd name="connsiteX21" fmla="*/ 3611731 w 6113328"/>
              <a:gd name="connsiteY21" fmla="*/ 3717964 h 3803061"/>
              <a:gd name="connsiteX22" fmla="*/ 3617741 w 6113328"/>
              <a:gd name="connsiteY22" fmla="*/ 3721375 h 3803061"/>
              <a:gd name="connsiteX23" fmla="*/ 3476425 w 6113328"/>
              <a:gd name="connsiteY23" fmla="*/ 3803061 h 3803061"/>
              <a:gd name="connsiteX24" fmla="*/ 1666874 w 6113328"/>
              <a:gd name="connsiteY24" fmla="*/ 2720064 h 3803061"/>
              <a:gd name="connsiteX25" fmla="*/ 1745408 w 6113328"/>
              <a:gd name="connsiteY25" fmla="*/ 2677309 h 3803061"/>
              <a:gd name="connsiteX26" fmla="*/ 1741904 w 6113328"/>
              <a:gd name="connsiteY26" fmla="*/ 2675148 h 3803061"/>
              <a:gd name="connsiteX27" fmla="*/ 3313890 w 6113328"/>
              <a:gd name="connsiteY27" fmla="*/ 1733899 h 3803061"/>
              <a:gd name="connsiteX28" fmla="*/ 2248228 w 6113328"/>
              <a:gd name="connsiteY28" fmla="*/ 1122428 h 3803061"/>
              <a:gd name="connsiteX29" fmla="*/ 1597860 w 6113328"/>
              <a:gd name="connsiteY29" fmla="*/ 1511156 h 3803061"/>
              <a:gd name="connsiteX30" fmla="*/ 1410505 w 6113328"/>
              <a:gd name="connsiteY30" fmla="*/ 1379796 h 3803061"/>
              <a:gd name="connsiteX31" fmla="*/ 2014961 w 6113328"/>
              <a:gd name="connsiteY31" fmla="*/ 1003477 h 3803061"/>
              <a:gd name="connsiteX32" fmla="*/ 1356219 w 6113328"/>
              <a:gd name="connsiteY32" fmla="*/ 614540 h 3803061"/>
              <a:gd name="connsiteX33" fmla="*/ 371476 w 6113328"/>
              <a:gd name="connsiteY33" fmla="*/ 1221773 h 3803061"/>
              <a:gd name="connsiteX34" fmla="*/ 0 w 6113328"/>
              <a:gd name="connsiteY34" fmla="*/ 990790 h 3803061"/>
              <a:gd name="connsiteX35" fmla="*/ 218380 w 6113328"/>
              <a:gd name="connsiteY35" fmla="*/ 857099 h 3803061"/>
              <a:gd name="connsiteX36" fmla="*/ 451835 w 6113328"/>
              <a:gd name="connsiteY36" fmla="*/ 980386 h 3803061"/>
              <a:gd name="connsiteX37" fmla="*/ 1752602 w 6113328"/>
              <a:gd name="connsiteY37" fmla="*/ 214503 h 3803061"/>
              <a:gd name="connsiteX38" fmla="*/ 1522847 w 6113328"/>
              <a:gd name="connsiteY38" fmla="*/ 0 h 3803061"/>
              <a:gd name="connsiteX39" fmla="*/ 1734130 w 6113328"/>
              <a:gd name="connsiteY39" fmla="*/ 127942 h 3803061"/>
              <a:gd name="connsiteX40" fmla="*/ 1088972 w 6113328"/>
              <a:gd name="connsiteY40" fmla="*/ 520936 h 3803061"/>
              <a:gd name="connsiteX41" fmla="*/ 874947 w 6113328"/>
              <a:gd name="connsiteY41" fmla="*/ 408626 h 3803061"/>
              <a:gd name="connsiteX42" fmla="*/ 1522847 w 6113328"/>
              <a:gd name="connsiteY42" fmla="*/ 0 h 380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113328" h="3803061">
                <a:moveTo>
                  <a:pt x="4219104" y="1456401"/>
                </a:moveTo>
                <a:lnTo>
                  <a:pt x="3559844" y="1834517"/>
                </a:lnTo>
                <a:lnTo>
                  <a:pt x="3526677" y="1855995"/>
                </a:lnTo>
                <a:lnTo>
                  <a:pt x="3524537" y="1854767"/>
                </a:lnTo>
                <a:lnTo>
                  <a:pt x="1934950" y="2766469"/>
                </a:lnTo>
                <a:lnTo>
                  <a:pt x="3435193" y="3617787"/>
                </a:lnTo>
                <a:lnTo>
                  <a:pt x="5660529" y="2286628"/>
                </a:lnTo>
                <a:lnTo>
                  <a:pt x="4219104" y="1456401"/>
                </a:lnTo>
                <a:close/>
                <a:moveTo>
                  <a:pt x="2824838" y="653337"/>
                </a:moveTo>
                <a:lnTo>
                  <a:pt x="2336563" y="944032"/>
                </a:lnTo>
                <a:lnTo>
                  <a:pt x="3521749" y="1609440"/>
                </a:lnTo>
                <a:lnTo>
                  <a:pt x="3993937" y="1326710"/>
                </a:lnTo>
                <a:lnTo>
                  <a:pt x="2824838" y="653337"/>
                </a:lnTo>
                <a:close/>
                <a:moveTo>
                  <a:pt x="1752602" y="214503"/>
                </a:moveTo>
                <a:lnTo>
                  <a:pt x="2341564" y="557403"/>
                </a:lnTo>
                <a:lnTo>
                  <a:pt x="2764156" y="282448"/>
                </a:lnTo>
                <a:lnTo>
                  <a:pt x="3114615" y="475097"/>
                </a:lnTo>
                <a:lnTo>
                  <a:pt x="3114858" y="474957"/>
                </a:lnTo>
                <a:lnTo>
                  <a:pt x="6113328" y="2228437"/>
                </a:lnTo>
                <a:lnTo>
                  <a:pt x="5838026" y="2388862"/>
                </a:lnTo>
                <a:lnTo>
                  <a:pt x="5836782" y="2388146"/>
                </a:lnTo>
                <a:lnTo>
                  <a:pt x="3611731" y="3717964"/>
                </a:lnTo>
                <a:lnTo>
                  <a:pt x="3617741" y="3721375"/>
                </a:lnTo>
                <a:lnTo>
                  <a:pt x="3476425" y="3803061"/>
                </a:lnTo>
                <a:lnTo>
                  <a:pt x="1666874" y="2720064"/>
                </a:lnTo>
                <a:lnTo>
                  <a:pt x="1745408" y="2677309"/>
                </a:lnTo>
                <a:lnTo>
                  <a:pt x="1741904" y="2675148"/>
                </a:lnTo>
                <a:lnTo>
                  <a:pt x="3313890" y="1733899"/>
                </a:lnTo>
                <a:lnTo>
                  <a:pt x="2248228" y="1122428"/>
                </a:lnTo>
                <a:lnTo>
                  <a:pt x="1597860" y="1511156"/>
                </a:lnTo>
                <a:lnTo>
                  <a:pt x="1410505" y="1379796"/>
                </a:lnTo>
                <a:lnTo>
                  <a:pt x="2014961" y="1003477"/>
                </a:lnTo>
                <a:lnTo>
                  <a:pt x="1356219" y="614540"/>
                </a:lnTo>
                <a:lnTo>
                  <a:pt x="371476" y="1221773"/>
                </a:lnTo>
                <a:lnTo>
                  <a:pt x="0" y="990790"/>
                </a:lnTo>
                <a:lnTo>
                  <a:pt x="218380" y="857099"/>
                </a:lnTo>
                <a:lnTo>
                  <a:pt x="451835" y="980386"/>
                </a:lnTo>
                <a:cubicBezTo>
                  <a:pt x="889393" y="727473"/>
                  <a:pt x="1315044" y="467416"/>
                  <a:pt x="1752602" y="214503"/>
                </a:cubicBezTo>
                <a:close/>
                <a:moveTo>
                  <a:pt x="1522847" y="0"/>
                </a:moveTo>
                <a:lnTo>
                  <a:pt x="1734130" y="127942"/>
                </a:lnTo>
                <a:lnTo>
                  <a:pt x="1088972" y="520936"/>
                </a:lnTo>
                <a:lnTo>
                  <a:pt x="874947" y="408626"/>
                </a:lnTo>
                <a:lnTo>
                  <a:pt x="1522847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12700"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0" name="Ellipse 249">
            <a:extLst>
              <a:ext uri="{FF2B5EF4-FFF2-40B4-BE49-F238E27FC236}">
                <a16:creationId xmlns:a16="http://schemas.microsoft.com/office/drawing/2014/main" id="{87E7DCD8-5EC9-4E52-8214-A80344991DC0}"/>
              </a:ext>
            </a:extLst>
          </p:cNvPr>
          <p:cNvSpPr/>
          <p:nvPr/>
        </p:nvSpPr>
        <p:spPr>
          <a:xfrm>
            <a:off x="1217134" y="3670823"/>
            <a:ext cx="45854" cy="458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1" name="Ellipse 250">
            <a:extLst>
              <a:ext uri="{FF2B5EF4-FFF2-40B4-BE49-F238E27FC236}">
                <a16:creationId xmlns:a16="http://schemas.microsoft.com/office/drawing/2014/main" id="{811C30A1-8E09-4D84-AB0D-50A9FA19AD5D}"/>
              </a:ext>
            </a:extLst>
          </p:cNvPr>
          <p:cNvSpPr/>
          <p:nvPr/>
        </p:nvSpPr>
        <p:spPr>
          <a:xfrm>
            <a:off x="1153792" y="1832884"/>
            <a:ext cx="45854" cy="458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2" name="Forme libre : forme 2">
            <a:extLst>
              <a:ext uri="{FF2B5EF4-FFF2-40B4-BE49-F238E27FC236}">
                <a16:creationId xmlns:a16="http://schemas.microsoft.com/office/drawing/2014/main" id="{7626A4B6-E90C-4BD6-B672-674C7A08C7DA}"/>
              </a:ext>
            </a:extLst>
          </p:cNvPr>
          <p:cNvSpPr/>
          <p:nvPr/>
        </p:nvSpPr>
        <p:spPr>
          <a:xfrm>
            <a:off x="7157826" y="4678302"/>
            <a:ext cx="463380" cy="269804"/>
          </a:xfrm>
          <a:custGeom>
            <a:avLst/>
            <a:gdLst>
              <a:gd name="connsiteX0" fmla="*/ 0 w 5363308"/>
              <a:gd name="connsiteY0" fmla="*/ 659423 h 3130061"/>
              <a:gd name="connsiteX1" fmla="*/ 1116623 w 5363308"/>
              <a:gd name="connsiteY1" fmla="*/ 0 h 3130061"/>
              <a:gd name="connsiteX2" fmla="*/ 5363308 w 5363308"/>
              <a:gd name="connsiteY2" fmla="*/ 2417884 h 3130061"/>
              <a:gd name="connsiteX3" fmla="*/ 4290647 w 5363308"/>
              <a:gd name="connsiteY3" fmla="*/ 3130061 h 3130061"/>
              <a:gd name="connsiteX4" fmla="*/ 0 w 5363308"/>
              <a:gd name="connsiteY4" fmla="*/ 659423 h 3130061"/>
              <a:gd name="connsiteX0" fmla="*/ 0 w 5363308"/>
              <a:gd name="connsiteY0" fmla="*/ 1134545 h 3605183"/>
              <a:gd name="connsiteX1" fmla="*/ 3782241 w 5363308"/>
              <a:gd name="connsiteY1" fmla="*/ 0 h 3605183"/>
              <a:gd name="connsiteX2" fmla="*/ 5363308 w 5363308"/>
              <a:gd name="connsiteY2" fmla="*/ 2893006 h 3605183"/>
              <a:gd name="connsiteX3" fmla="*/ 4290647 w 5363308"/>
              <a:gd name="connsiteY3" fmla="*/ 3605183 h 3605183"/>
              <a:gd name="connsiteX4" fmla="*/ 0 w 5363308"/>
              <a:gd name="connsiteY4" fmla="*/ 1134545 h 3605183"/>
              <a:gd name="connsiteX0" fmla="*/ 0 w 4295827"/>
              <a:gd name="connsiteY0" fmla="*/ 1134545 h 3605183"/>
              <a:gd name="connsiteX1" fmla="*/ 3782241 w 4295827"/>
              <a:gd name="connsiteY1" fmla="*/ 0 h 3605183"/>
              <a:gd name="connsiteX2" fmla="*/ 4295827 w 4295827"/>
              <a:gd name="connsiteY2" fmla="*/ 258241 h 3605183"/>
              <a:gd name="connsiteX3" fmla="*/ 4290647 w 4295827"/>
              <a:gd name="connsiteY3" fmla="*/ 3605183 h 3605183"/>
              <a:gd name="connsiteX4" fmla="*/ 0 w 4295827"/>
              <a:gd name="connsiteY4" fmla="*/ 1134545 h 3605183"/>
              <a:gd name="connsiteX0" fmla="*/ 0 w 784862"/>
              <a:gd name="connsiteY0" fmla="*/ 184301 h 3605183"/>
              <a:gd name="connsiteX1" fmla="*/ 271276 w 784862"/>
              <a:gd name="connsiteY1" fmla="*/ 0 h 3605183"/>
              <a:gd name="connsiteX2" fmla="*/ 784862 w 784862"/>
              <a:gd name="connsiteY2" fmla="*/ 258241 h 3605183"/>
              <a:gd name="connsiteX3" fmla="*/ 779682 w 784862"/>
              <a:gd name="connsiteY3" fmla="*/ 3605183 h 3605183"/>
              <a:gd name="connsiteX4" fmla="*/ 0 w 784862"/>
              <a:gd name="connsiteY4" fmla="*/ 184301 h 3605183"/>
              <a:gd name="connsiteX0" fmla="*/ 0 w 784862"/>
              <a:gd name="connsiteY0" fmla="*/ 184301 h 627396"/>
              <a:gd name="connsiteX1" fmla="*/ 271276 w 784862"/>
              <a:gd name="connsiteY1" fmla="*/ 0 h 627396"/>
              <a:gd name="connsiteX2" fmla="*/ 784862 w 784862"/>
              <a:gd name="connsiteY2" fmla="*/ 258241 h 627396"/>
              <a:gd name="connsiteX3" fmla="*/ 415629 w 784862"/>
              <a:gd name="connsiteY3" fmla="*/ 612534 h 627396"/>
              <a:gd name="connsiteX4" fmla="*/ 0 w 784862"/>
              <a:gd name="connsiteY4" fmla="*/ 184301 h 627396"/>
              <a:gd name="connsiteX0" fmla="*/ 0 w 784862"/>
              <a:gd name="connsiteY0" fmla="*/ 184301 h 612534"/>
              <a:gd name="connsiteX1" fmla="*/ 271276 w 784862"/>
              <a:gd name="connsiteY1" fmla="*/ 0 h 612534"/>
              <a:gd name="connsiteX2" fmla="*/ 784862 w 784862"/>
              <a:gd name="connsiteY2" fmla="*/ 258241 h 612534"/>
              <a:gd name="connsiteX3" fmla="*/ 415629 w 784862"/>
              <a:gd name="connsiteY3" fmla="*/ 612534 h 612534"/>
              <a:gd name="connsiteX4" fmla="*/ 0 w 784862"/>
              <a:gd name="connsiteY4" fmla="*/ 184301 h 612534"/>
              <a:gd name="connsiteX0" fmla="*/ 0 w 784862"/>
              <a:gd name="connsiteY0" fmla="*/ 184301 h 507638"/>
              <a:gd name="connsiteX1" fmla="*/ 271276 w 784862"/>
              <a:gd name="connsiteY1" fmla="*/ 0 h 507638"/>
              <a:gd name="connsiteX2" fmla="*/ 784862 w 784862"/>
              <a:gd name="connsiteY2" fmla="*/ 258241 h 507638"/>
              <a:gd name="connsiteX3" fmla="*/ 341584 w 784862"/>
              <a:gd name="connsiteY3" fmla="*/ 507638 h 507638"/>
              <a:gd name="connsiteX4" fmla="*/ 0 w 784862"/>
              <a:gd name="connsiteY4" fmla="*/ 184301 h 507638"/>
              <a:gd name="connsiteX0" fmla="*/ 0 w 806459"/>
              <a:gd name="connsiteY0" fmla="*/ 184302 h 507638"/>
              <a:gd name="connsiteX1" fmla="*/ 292873 w 806459"/>
              <a:gd name="connsiteY1" fmla="*/ 0 h 507638"/>
              <a:gd name="connsiteX2" fmla="*/ 806459 w 806459"/>
              <a:gd name="connsiteY2" fmla="*/ 258241 h 507638"/>
              <a:gd name="connsiteX3" fmla="*/ 363181 w 806459"/>
              <a:gd name="connsiteY3" fmla="*/ 507638 h 507638"/>
              <a:gd name="connsiteX4" fmla="*/ 0 w 806459"/>
              <a:gd name="connsiteY4" fmla="*/ 184302 h 507638"/>
              <a:gd name="connsiteX0" fmla="*/ 0 w 806459"/>
              <a:gd name="connsiteY0" fmla="*/ 184302 h 452105"/>
              <a:gd name="connsiteX1" fmla="*/ 292873 w 806459"/>
              <a:gd name="connsiteY1" fmla="*/ 0 h 452105"/>
              <a:gd name="connsiteX2" fmla="*/ 806459 w 806459"/>
              <a:gd name="connsiteY2" fmla="*/ 258241 h 452105"/>
              <a:gd name="connsiteX3" fmla="*/ 458821 w 806459"/>
              <a:gd name="connsiteY3" fmla="*/ 452105 h 452105"/>
              <a:gd name="connsiteX4" fmla="*/ 0 w 806459"/>
              <a:gd name="connsiteY4" fmla="*/ 184302 h 452105"/>
              <a:gd name="connsiteX0" fmla="*/ 0 w 806459"/>
              <a:gd name="connsiteY0" fmla="*/ 187388 h 455191"/>
              <a:gd name="connsiteX1" fmla="*/ 326811 w 806459"/>
              <a:gd name="connsiteY1" fmla="*/ 0 h 455191"/>
              <a:gd name="connsiteX2" fmla="*/ 806459 w 806459"/>
              <a:gd name="connsiteY2" fmla="*/ 261327 h 455191"/>
              <a:gd name="connsiteX3" fmla="*/ 458821 w 806459"/>
              <a:gd name="connsiteY3" fmla="*/ 455191 h 455191"/>
              <a:gd name="connsiteX4" fmla="*/ 0 w 806459"/>
              <a:gd name="connsiteY4" fmla="*/ 187388 h 455191"/>
              <a:gd name="connsiteX0" fmla="*/ 0 w 806459"/>
              <a:gd name="connsiteY0" fmla="*/ 187388 h 470617"/>
              <a:gd name="connsiteX1" fmla="*/ 326811 w 806459"/>
              <a:gd name="connsiteY1" fmla="*/ 0 h 470617"/>
              <a:gd name="connsiteX2" fmla="*/ 806459 w 806459"/>
              <a:gd name="connsiteY2" fmla="*/ 261327 h 470617"/>
              <a:gd name="connsiteX3" fmla="*/ 477333 w 806459"/>
              <a:gd name="connsiteY3" fmla="*/ 470617 h 470617"/>
              <a:gd name="connsiteX4" fmla="*/ 0 w 806459"/>
              <a:gd name="connsiteY4" fmla="*/ 187388 h 470617"/>
              <a:gd name="connsiteX0" fmla="*/ 0 w 726243"/>
              <a:gd name="connsiteY0" fmla="*/ 165792 h 470617"/>
              <a:gd name="connsiteX1" fmla="*/ 246595 w 726243"/>
              <a:gd name="connsiteY1" fmla="*/ 0 h 470617"/>
              <a:gd name="connsiteX2" fmla="*/ 726243 w 726243"/>
              <a:gd name="connsiteY2" fmla="*/ 261327 h 470617"/>
              <a:gd name="connsiteX3" fmla="*/ 397117 w 726243"/>
              <a:gd name="connsiteY3" fmla="*/ 470617 h 470617"/>
              <a:gd name="connsiteX4" fmla="*/ 0 w 726243"/>
              <a:gd name="connsiteY4" fmla="*/ 165792 h 470617"/>
              <a:gd name="connsiteX0" fmla="*/ 0 w 726243"/>
              <a:gd name="connsiteY0" fmla="*/ 165792 h 433594"/>
              <a:gd name="connsiteX1" fmla="*/ 246595 w 726243"/>
              <a:gd name="connsiteY1" fmla="*/ 0 h 433594"/>
              <a:gd name="connsiteX2" fmla="*/ 726243 w 726243"/>
              <a:gd name="connsiteY2" fmla="*/ 261327 h 433594"/>
              <a:gd name="connsiteX3" fmla="*/ 464991 w 726243"/>
              <a:gd name="connsiteY3" fmla="*/ 433594 h 433594"/>
              <a:gd name="connsiteX4" fmla="*/ 0 w 726243"/>
              <a:gd name="connsiteY4" fmla="*/ 165792 h 433594"/>
              <a:gd name="connsiteX0" fmla="*/ 0 w 676880"/>
              <a:gd name="connsiteY0" fmla="*/ 165792 h 433594"/>
              <a:gd name="connsiteX1" fmla="*/ 246595 w 676880"/>
              <a:gd name="connsiteY1" fmla="*/ 0 h 433594"/>
              <a:gd name="connsiteX2" fmla="*/ 676880 w 676880"/>
              <a:gd name="connsiteY2" fmla="*/ 295264 h 433594"/>
              <a:gd name="connsiteX3" fmla="*/ 464991 w 676880"/>
              <a:gd name="connsiteY3" fmla="*/ 433594 h 433594"/>
              <a:gd name="connsiteX4" fmla="*/ 0 w 676880"/>
              <a:gd name="connsiteY4" fmla="*/ 165792 h 433594"/>
              <a:gd name="connsiteX0" fmla="*/ 0 w 676880"/>
              <a:gd name="connsiteY0" fmla="*/ 141110 h 408912"/>
              <a:gd name="connsiteX1" fmla="*/ 246595 w 676880"/>
              <a:gd name="connsiteY1" fmla="*/ 0 h 408912"/>
              <a:gd name="connsiteX2" fmla="*/ 676880 w 676880"/>
              <a:gd name="connsiteY2" fmla="*/ 270582 h 408912"/>
              <a:gd name="connsiteX3" fmla="*/ 464991 w 676880"/>
              <a:gd name="connsiteY3" fmla="*/ 408912 h 408912"/>
              <a:gd name="connsiteX4" fmla="*/ 0 w 676880"/>
              <a:gd name="connsiteY4" fmla="*/ 141110 h 408912"/>
              <a:gd name="connsiteX0" fmla="*/ 0 w 676880"/>
              <a:gd name="connsiteY0" fmla="*/ 141110 h 326640"/>
              <a:gd name="connsiteX1" fmla="*/ 246595 w 676880"/>
              <a:gd name="connsiteY1" fmla="*/ 0 h 326640"/>
              <a:gd name="connsiteX2" fmla="*/ 676880 w 676880"/>
              <a:gd name="connsiteY2" fmla="*/ 270582 h 326640"/>
              <a:gd name="connsiteX3" fmla="*/ 288106 w 676880"/>
              <a:gd name="connsiteY3" fmla="*/ 326640 h 326640"/>
              <a:gd name="connsiteX4" fmla="*/ 0 w 676880"/>
              <a:gd name="connsiteY4" fmla="*/ 141110 h 326640"/>
              <a:gd name="connsiteX0" fmla="*/ 0 w 528790"/>
              <a:gd name="connsiteY0" fmla="*/ 141110 h 326640"/>
              <a:gd name="connsiteX1" fmla="*/ 246595 w 528790"/>
              <a:gd name="connsiteY1" fmla="*/ 0 h 326640"/>
              <a:gd name="connsiteX2" fmla="*/ 528790 w 528790"/>
              <a:gd name="connsiteY2" fmla="*/ 192424 h 326640"/>
              <a:gd name="connsiteX3" fmla="*/ 288106 w 528790"/>
              <a:gd name="connsiteY3" fmla="*/ 326640 h 326640"/>
              <a:gd name="connsiteX4" fmla="*/ 0 w 528790"/>
              <a:gd name="connsiteY4" fmla="*/ 141110 h 326640"/>
              <a:gd name="connsiteX0" fmla="*/ 0 w 528790"/>
              <a:gd name="connsiteY0" fmla="*/ 120542 h 306072"/>
              <a:gd name="connsiteX1" fmla="*/ 246595 w 528790"/>
              <a:gd name="connsiteY1" fmla="*/ 0 h 306072"/>
              <a:gd name="connsiteX2" fmla="*/ 528790 w 528790"/>
              <a:gd name="connsiteY2" fmla="*/ 171856 h 306072"/>
              <a:gd name="connsiteX3" fmla="*/ 288106 w 528790"/>
              <a:gd name="connsiteY3" fmla="*/ 306072 h 306072"/>
              <a:gd name="connsiteX4" fmla="*/ 0 w 528790"/>
              <a:gd name="connsiteY4" fmla="*/ 120542 h 306072"/>
              <a:gd name="connsiteX0" fmla="*/ 0 w 600367"/>
              <a:gd name="connsiteY0" fmla="*/ 120542 h 306072"/>
              <a:gd name="connsiteX1" fmla="*/ 246595 w 600367"/>
              <a:gd name="connsiteY1" fmla="*/ 0 h 306072"/>
              <a:gd name="connsiteX2" fmla="*/ 600367 w 600367"/>
              <a:gd name="connsiteY2" fmla="*/ 102747 h 306072"/>
              <a:gd name="connsiteX3" fmla="*/ 288106 w 600367"/>
              <a:gd name="connsiteY3" fmla="*/ 306072 h 306072"/>
              <a:gd name="connsiteX4" fmla="*/ 0 w 600367"/>
              <a:gd name="connsiteY4" fmla="*/ 120542 h 306072"/>
              <a:gd name="connsiteX0" fmla="*/ 0 w 600367"/>
              <a:gd name="connsiteY0" fmla="*/ 214332 h 399862"/>
              <a:gd name="connsiteX1" fmla="*/ 303363 w 600367"/>
              <a:gd name="connsiteY1" fmla="*/ 0 h 399862"/>
              <a:gd name="connsiteX2" fmla="*/ 600367 w 600367"/>
              <a:gd name="connsiteY2" fmla="*/ 196537 h 399862"/>
              <a:gd name="connsiteX3" fmla="*/ 288106 w 600367"/>
              <a:gd name="connsiteY3" fmla="*/ 399862 h 399862"/>
              <a:gd name="connsiteX4" fmla="*/ 0 w 600367"/>
              <a:gd name="connsiteY4" fmla="*/ 214332 h 39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367" h="399862">
                <a:moveTo>
                  <a:pt x="0" y="214332"/>
                </a:moveTo>
                <a:lnTo>
                  <a:pt x="303363" y="0"/>
                </a:lnTo>
                <a:lnTo>
                  <a:pt x="600367" y="196537"/>
                </a:lnTo>
                <a:lnTo>
                  <a:pt x="288106" y="399862"/>
                </a:lnTo>
                <a:lnTo>
                  <a:pt x="0" y="214332"/>
                </a:lnTo>
                <a:close/>
              </a:path>
            </a:pathLst>
          </a:custGeom>
          <a:solidFill>
            <a:srgbClr val="CCECFF">
              <a:alpha val="49804"/>
            </a:srgbClr>
          </a:solidFill>
          <a:ln w="9525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3" name="Straight Connector 127">
            <a:extLst>
              <a:ext uri="{FF2B5EF4-FFF2-40B4-BE49-F238E27FC236}">
                <a16:creationId xmlns:a16="http://schemas.microsoft.com/office/drawing/2014/main" id="{5D03FBF0-6D22-41F1-949B-A6A6D768BCFC}"/>
              </a:ext>
            </a:extLst>
          </p:cNvPr>
          <p:cNvCxnSpPr>
            <a:cxnSpLocks/>
          </p:cNvCxnSpPr>
          <p:nvPr/>
        </p:nvCxnSpPr>
        <p:spPr>
          <a:xfrm>
            <a:off x="1481463" y="2130867"/>
            <a:ext cx="2695956" cy="789349"/>
          </a:xfrm>
          <a:prstGeom prst="line">
            <a:avLst/>
          </a:prstGeom>
          <a:solidFill>
            <a:srgbClr val="CCECFF">
              <a:alpha val="49804"/>
            </a:srgbClr>
          </a:solidFill>
          <a:ln w="9525" cap="rnd">
            <a:solidFill>
              <a:srgbClr val="92D05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sp>
        <p:nvSpPr>
          <p:cNvPr id="255" name="TextBox 126">
            <a:extLst>
              <a:ext uri="{FF2B5EF4-FFF2-40B4-BE49-F238E27FC236}">
                <a16:creationId xmlns:a16="http://schemas.microsoft.com/office/drawing/2014/main" id="{9FF13DC1-056B-4440-9474-39605BC13123}"/>
              </a:ext>
            </a:extLst>
          </p:cNvPr>
          <p:cNvSpPr txBox="1"/>
          <p:nvPr/>
        </p:nvSpPr>
        <p:spPr>
          <a:xfrm>
            <a:off x="9747390" y="1587231"/>
            <a:ext cx="1588109" cy="268517"/>
          </a:xfrm>
          <a:prstGeom prst="rect">
            <a:avLst/>
          </a:prstGeom>
          <a:solidFill>
            <a:schemeClr val="accent6">
              <a:alpha val="60000"/>
            </a:schemeClr>
          </a:solidFill>
        </p:spPr>
        <p:txBody>
          <a:bodyPr wrap="square" lIns="72000" tIns="72000" rIns="72000" bIns="72000" rtlCol="0" anchor="ctr">
            <a:spAutoFit/>
          </a:bodyPr>
          <a:lstStyle>
            <a:defPPr>
              <a:defRPr lang="fr-FR"/>
            </a:defPPr>
            <a:lvl1pPr algn="ctr">
              <a:defRPr sz="800" b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>
                <a:solidFill>
                  <a:schemeClr val="bg2">
                    <a:lumMod val="25000"/>
                  </a:schemeClr>
                </a:solidFill>
              </a:rPr>
              <a:t>Secondary substations</a:t>
            </a:r>
          </a:p>
        </p:txBody>
      </p:sp>
      <p:grpSp>
        <p:nvGrpSpPr>
          <p:cNvPr id="256" name="Group 156">
            <a:extLst>
              <a:ext uri="{FF2B5EF4-FFF2-40B4-BE49-F238E27FC236}">
                <a16:creationId xmlns:a16="http://schemas.microsoft.com/office/drawing/2014/main" id="{0C143DE1-38A9-4191-A9FC-C7A718EE6680}"/>
              </a:ext>
            </a:extLst>
          </p:cNvPr>
          <p:cNvGrpSpPr/>
          <p:nvPr/>
        </p:nvGrpSpPr>
        <p:grpSpPr>
          <a:xfrm>
            <a:off x="629163" y="5884837"/>
            <a:ext cx="1543977" cy="307777"/>
            <a:chOff x="707198" y="3185263"/>
            <a:chExt cx="1331153" cy="307777"/>
          </a:xfrm>
        </p:grpSpPr>
        <p:sp>
          <p:nvSpPr>
            <p:cNvPr id="257" name="TextBox 157">
              <a:extLst>
                <a:ext uri="{FF2B5EF4-FFF2-40B4-BE49-F238E27FC236}">
                  <a16:creationId xmlns:a16="http://schemas.microsoft.com/office/drawing/2014/main" id="{A91634D5-2F8E-41C8-A705-41140698520B}"/>
                </a:ext>
              </a:extLst>
            </p:cNvPr>
            <p:cNvSpPr txBox="1"/>
            <p:nvPr/>
          </p:nvSpPr>
          <p:spPr>
            <a:xfrm>
              <a:off x="840549" y="3185263"/>
              <a:ext cx="1197802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000" b="1">
                  <a:solidFill>
                    <a:srgbClr val="002E5D"/>
                  </a:solidFill>
                  <a:latin typeface="Montserrat" panose="00000500000000000000" pitchFamily="2" charset="0"/>
                  <a:cs typeface="Poppins" panose="00000500000000000000" pitchFamily="2" charset="0"/>
                </a:rPr>
                <a:t>On site visualization</a:t>
              </a:r>
            </a:p>
            <a:p>
              <a:r>
                <a:rPr lang="en-US" sz="1000" b="1">
                  <a:solidFill>
                    <a:srgbClr val="002E5D"/>
                  </a:solidFill>
                  <a:latin typeface="Montserrat" panose="00000500000000000000" pitchFamily="2" charset="0"/>
                  <a:cs typeface="Poppins" panose="00000500000000000000" pitchFamily="2" charset="0"/>
                </a:rPr>
                <a:t>&amp; control</a:t>
              </a:r>
            </a:p>
          </p:txBody>
        </p:sp>
        <p:cxnSp>
          <p:nvCxnSpPr>
            <p:cNvPr id="258" name="Straight Connector 158">
              <a:extLst>
                <a:ext uri="{FF2B5EF4-FFF2-40B4-BE49-F238E27FC236}">
                  <a16:creationId xmlns:a16="http://schemas.microsoft.com/office/drawing/2014/main" id="{58A972AE-AE71-4CA0-A084-E831AB9F8FF2}"/>
                </a:ext>
              </a:extLst>
            </p:cNvPr>
            <p:cNvCxnSpPr>
              <a:cxnSpLocks/>
            </p:cNvCxnSpPr>
            <p:nvPr/>
          </p:nvCxnSpPr>
          <p:spPr>
            <a:xfrm>
              <a:off x="707198" y="3192008"/>
              <a:ext cx="0" cy="263630"/>
            </a:xfrm>
            <a:prstGeom prst="line">
              <a:avLst/>
            </a:prstGeom>
            <a:ln w="12700">
              <a:solidFill>
                <a:srgbClr val="2AD2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9" name="Groupe 218">
            <a:extLst>
              <a:ext uri="{FF2B5EF4-FFF2-40B4-BE49-F238E27FC236}">
                <a16:creationId xmlns:a16="http://schemas.microsoft.com/office/drawing/2014/main" id="{719339DE-7C28-4789-BDD2-C4BF47413AE0}"/>
              </a:ext>
            </a:extLst>
          </p:cNvPr>
          <p:cNvGrpSpPr/>
          <p:nvPr/>
        </p:nvGrpSpPr>
        <p:grpSpPr>
          <a:xfrm>
            <a:off x="611483" y="3341893"/>
            <a:ext cx="919780" cy="2407951"/>
            <a:chOff x="611483" y="1885460"/>
            <a:chExt cx="919780" cy="2407951"/>
          </a:xfrm>
        </p:grpSpPr>
        <p:grpSp>
          <p:nvGrpSpPr>
            <p:cNvPr id="260" name="Group 150">
              <a:extLst>
                <a:ext uri="{FF2B5EF4-FFF2-40B4-BE49-F238E27FC236}">
                  <a16:creationId xmlns:a16="http://schemas.microsoft.com/office/drawing/2014/main" id="{E6762C30-9EF1-4E38-8583-D6C5F66E8E7B}"/>
                </a:ext>
              </a:extLst>
            </p:cNvPr>
            <p:cNvGrpSpPr/>
            <p:nvPr/>
          </p:nvGrpSpPr>
          <p:grpSpPr>
            <a:xfrm>
              <a:off x="638143" y="1885460"/>
              <a:ext cx="893120" cy="893120"/>
              <a:chOff x="414980" y="3525108"/>
              <a:chExt cx="893120" cy="893120"/>
            </a:xfrm>
          </p:grpSpPr>
          <p:sp>
            <p:nvSpPr>
              <p:cNvPr id="267" name="Oval 154">
                <a:extLst>
                  <a:ext uri="{FF2B5EF4-FFF2-40B4-BE49-F238E27FC236}">
                    <a16:creationId xmlns:a16="http://schemas.microsoft.com/office/drawing/2014/main" id="{81F4F87A-9169-4A4D-81A8-8247A2E74E8C}"/>
                  </a:ext>
                </a:extLst>
              </p:cNvPr>
              <p:cNvSpPr/>
              <p:nvPr/>
            </p:nvSpPr>
            <p:spPr>
              <a:xfrm>
                <a:off x="414980" y="3525108"/>
                <a:ext cx="893120" cy="8931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68" name="Image 93" descr="Une image contenant texte, personne, équipement électronique, main&#10;&#10;Description générée automatiquement">
                <a:extLst>
                  <a:ext uri="{FF2B5EF4-FFF2-40B4-BE49-F238E27FC236}">
                    <a16:creationId xmlns:a16="http://schemas.microsoft.com/office/drawing/2014/main" id="{C020C300-BD35-4112-A0AC-122D570794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40" r="9640"/>
              <a:stretch/>
            </p:blipFill>
            <p:spPr>
              <a:xfrm>
                <a:off x="478480" y="3588608"/>
                <a:ext cx="766120" cy="76612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</p:grpSp>
        <p:grpSp>
          <p:nvGrpSpPr>
            <p:cNvPr id="261" name="Groupe 210">
              <a:extLst>
                <a:ext uri="{FF2B5EF4-FFF2-40B4-BE49-F238E27FC236}">
                  <a16:creationId xmlns:a16="http://schemas.microsoft.com/office/drawing/2014/main" id="{50DBF60D-8595-413B-93EB-968956815A79}"/>
                </a:ext>
              </a:extLst>
            </p:cNvPr>
            <p:cNvGrpSpPr/>
            <p:nvPr/>
          </p:nvGrpSpPr>
          <p:grpSpPr>
            <a:xfrm>
              <a:off x="625248" y="3387398"/>
              <a:ext cx="906013" cy="906013"/>
              <a:chOff x="712061" y="4724947"/>
              <a:chExt cx="893120" cy="893120"/>
            </a:xfrm>
          </p:grpSpPr>
          <p:sp>
            <p:nvSpPr>
              <p:cNvPr id="265" name="Oval 154">
                <a:extLst>
                  <a:ext uri="{FF2B5EF4-FFF2-40B4-BE49-F238E27FC236}">
                    <a16:creationId xmlns:a16="http://schemas.microsoft.com/office/drawing/2014/main" id="{6B9C80C6-6A29-4DA4-B23C-FB467A708150}"/>
                  </a:ext>
                </a:extLst>
              </p:cNvPr>
              <p:cNvSpPr/>
              <p:nvPr/>
            </p:nvSpPr>
            <p:spPr>
              <a:xfrm>
                <a:off x="712061" y="4724947"/>
                <a:ext cx="893120" cy="8931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66" name="Grafik 8">
                <a:extLst>
                  <a:ext uri="{FF2B5EF4-FFF2-40B4-BE49-F238E27FC236}">
                    <a16:creationId xmlns:a16="http://schemas.microsoft.com/office/drawing/2014/main" id="{02EA9786-C1CD-41D3-940B-3B6144D3F4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3363" r="28637"/>
              <a:stretch/>
            </p:blipFill>
            <p:spPr>
              <a:xfrm>
                <a:off x="945366" y="4796981"/>
                <a:ext cx="431186" cy="757586"/>
              </a:xfrm>
              <a:prstGeom prst="rect">
                <a:avLst/>
              </a:prstGeom>
            </p:spPr>
          </p:pic>
        </p:grpSp>
        <p:grpSp>
          <p:nvGrpSpPr>
            <p:cNvPr id="262" name="Group 151">
              <a:extLst>
                <a:ext uri="{FF2B5EF4-FFF2-40B4-BE49-F238E27FC236}">
                  <a16:creationId xmlns:a16="http://schemas.microsoft.com/office/drawing/2014/main" id="{E1E66B8B-81A1-4E6E-A266-1727E37CEAA9}"/>
                </a:ext>
              </a:extLst>
            </p:cNvPr>
            <p:cNvGrpSpPr/>
            <p:nvPr/>
          </p:nvGrpSpPr>
          <p:grpSpPr>
            <a:xfrm>
              <a:off x="611483" y="2641823"/>
              <a:ext cx="893120" cy="893120"/>
              <a:chOff x="1842470" y="5081571"/>
              <a:chExt cx="893120" cy="893120"/>
            </a:xfrm>
          </p:grpSpPr>
          <p:sp>
            <p:nvSpPr>
              <p:cNvPr id="263" name="Oval 152">
                <a:extLst>
                  <a:ext uri="{FF2B5EF4-FFF2-40B4-BE49-F238E27FC236}">
                    <a16:creationId xmlns:a16="http://schemas.microsoft.com/office/drawing/2014/main" id="{18AA88B5-6B3C-4FAA-91DF-2E2A41301DEE}"/>
                  </a:ext>
                </a:extLst>
              </p:cNvPr>
              <p:cNvSpPr/>
              <p:nvPr/>
            </p:nvSpPr>
            <p:spPr>
              <a:xfrm>
                <a:off x="1842470" y="5081571"/>
                <a:ext cx="893120" cy="8931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64" name="Image 89">
                <a:extLst>
                  <a:ext uri="{FF2B5EF4-FFF2-40B4-BE49-F238E27FC236}">
                    <a16:creationId xmlns:a16="http://schemas.microsoft.com/office/drawing/2014/main" id="{6456B471-1471-4FE4-B92C-7DB867FCB5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65" t="9006" r="11265" b="9006"/>
              <a:stretch/>
            </p:blipFill>
            <p:spPr>
              <a:xfrm>
                <a:off x="1912320" y="5151421"/>
                <a:ext cx="753420" cy="753420"/>
              </a:xfrm>
              <a:prstGeom prst="ellipse">
                <a:avLst/>
              </a:prstGeom>
            </p:spPr>
          </p:pic>
        </p:grpSp>
      </p:grpSp>
      <p:sp>
        <p:nvSpPr>
          <p:cNvPr id="269" name="Freeform: Shape 5">
            <a:extLst>
              <a:ext uri="{FF2B5EF4-FFF2-40B4-BE49-F238E27FC236}">
                <a16:creationId xmlns:a16="http://schemas.microsoft.com/office/drawing/2014/main" id="{6E1A5D66-A024-4B65-93AC-260261A1DDE2}"/>
              </a:ext>
            </a:extLst>
          </p:cNvPr>
          <p:cNvSpPr/>
          <p:nvPr/>
        </p:nvSpPr>
        <p:spPr>
          <a:xfrm rot="19142392">
            <a:off x="2013880" y="3428898"/>
            <a:ext cx="71437" cy="533114"/>
          </a:xfrm>
          <a:custGeom>
            <a:avLst/>
            <a:gdLst>
              <a:gd name="connsiteX0" fmla="*/ 0 w 71437"/>
              <a:gd name="connsiteY0" fmla="*/ 533114 h 533114"/>
              <a:gd name="connsiteX1" fmla="*/ 71438 w 71437"/>
              <a:gd name="connsiteY1" fmla="*/ 266557 h 533114"/>
              <a:gd name="connsiteX2" fmla="*/ 0 w 71437"/>
              <a:gd name="connsiteY2" fmla="*/ 0 h 533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437" h="533114">
                <a:moveTo>
                  <a:pt x="0" y="533114"/>
                </a:moveTo>
                <a:cubicBezTo>
                  <a:pt x="46903" y="452117"/>
                  <a:pt x="71549" y="360155"/>
                  <a:pt x="71438" y="266557"/>
                </a:cubicBezTo>
                <a:cubicBezTo>
                  <a:pt x="71549" y="172960"/>
                  <a:pt x="46903" y="80998"/>
                  <a:pt x="0" y="0"/>
                </a:cubicBezTo>
              </a:path>
            </a:pathLst>
          </a:custGeom>
          <a:noFill/>
          <a:ln w="19050" cap="sq">
            <a:solidFill>
              <a:srgbClr val="002E5D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70" name="Freeform: Shape 6">
            <a:extLst>
              <a:ext uri="{FF2B5EF4-FFF2-40B4-BE49-F238E27FC236}">
                <a16:creationId xmlns:a16="http://schemas.microsoft.com/office/drawing/2014/main" id="{5F832C70-CC2E-4B58-838F-D7B0F08B17B5}"/>
              </a:ext>
            </a:extLst>
          </p:cNvPr>
          <p:cNvSpPr/>
          <p:nvPr/>
        </p:nvSpPr>
        <p:spPr>
          <a:xfrm rot="19142392">
            <a:off x="1749015" y="3860927"/>
            <a:ext cx="29022" cy="165782"/>
          </a:xfrm>
          <a:custGeom>
            <a:avLst/>
            <a:gdLst>
              <a:gd name="connsiteX0" fmla="*/ 0 w 29022"/>
              <a:gd name="connsiteY0" fmla="*/ 165783 h 165782"/>
              <a:gd name="connsiteX1" fmla="*/ 29023 w 29022"/>
              <a:gd name="connsiteY1" fmla="*/ 82868 h 165782"/>
              <a:gd name="connsiteX2" fmla="*/ 0 w 29022"/>
              <a:gd name="connsiteY2" fmla="*/ 0 h 16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22" h="165782">
                <a:moveTo>
                  <a:pt x="0" y="165783"/>
                </a:moveTo>
                <a:cubicBezTo>
                  <a:pt x="18806" y="142240"/>
                  <a:pt x="29041" y="112999"/>
                  <a:pt x="29023" y="82868"/>
                </a:cubicBezTo>
                <a:cubicBezTo>
                  <a:pt x="29030" y="52752"/>
                  <a:pt x="18796" y="23530"/>
                  <a:pt x="0" y="0"/>
                </a:cubicBezTo>
              </a:path>
            </a:pathLst>
          </a:custGeom>
          <a:noFill/>
          <a:ln w="19050" cap="sq">
            <a:solidFill>
              <a:srgbClr val="002E5D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71" name="Freeform: Shape 7">
            <a:extLst>
              <a:ext uri="{FF2B5EF4-FFF2-40B4-BE49-F238E27FC236}">
                <a16:creationId xmlns:a16="http://schemas.microsoft.com/office/drawing/2014/main" id="{0AD992ED-8E28-4F9A-862C-8AF20F47ECCF}"/>
              </a:ext>
            </a:extLst>
          </p:cNvPr>
          <p:cNvSpPr/>
          <p:nvPr/>
        </p:nvSpPr>
        <p:spPr>
          <a:xfrm rot="19142392">
            <a:off x="1837722" y="3716468"/>
            <a:ext cx="42672" cy="288778"/>
          </a:xfrm>
          <a:custGeom>
            <a:avLst/>
            <a:gdLst>
              <a:gd name="connsiteX0" fmla="*/ 0 w 42672"/>
              <a:gd name="connsiteY0" fmla="*/ 288779 h 288778"/>
              <a:gd name="connsiteX1" fmla="*/ 42672 w 42672"/>
              <a:gd name="connsiteY1" fmla="*/ 144389 h 288778"/>
              <a:gd name="connsiteX2" fmla="*/ 0 w 42672"/>
              <a:gd name="connsiteY2" fmla="*/ 0 h 28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672" h="288778">
                <a:moveTo>
                  <a:pt x="0" y="288779"/>
                </a:moveTo>
                <a:cubicBezTo>
                  <a:pt x="27872" y="245781"/>
                  <a:pt x="42693" y="195631"/>
                  <a:pt x="42672" y="144389"/>
                </a:cubicBezTo>
                <a:cubicBezTo>
                  <a:pt x="42693" y="93148"/>
                  <a:pt x="27872" y="42998"/>
                  <a:pt x="0" y="0"/>
                </a:cubicBezTo>
              </a:path>
            </a:pathLst>
          </a:custGeom>
          <a:noFill/>
          <a:ln w="19050" cap="sq">
            <a:solidFill>
              <a:srgbClr val="002E5D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72" name="Freeform: Shape 8">
            <a:extLst>
              <a:ext uri="{FF2B5EF4-FFF2-40B4-BE49-F238E27FC236}">
                <a16:creationId xmlns:a16="http://schemas.microsoft.com/office/drawing/2014/main" id="{36369020-A49E-4FC0-8958-7FF59A2B0642}"/>
              </a:ext>
            </a:extLst>
          </p:cNvPr>
          <p:cNvSpPr/>
          <p:nvPr/>
        </p:nvSpPr>
        <p:spPr>
          <a:xfrm rot="19142392">
            <a:off x="1925659" y="3572813"/>
            <a:ext cx="57216" cy="410794"/>
          </a:xfrm>
          <a:custGeom>
            <a:avLst/>
            <a:gdLst>
              <a:gd name="connsiteX0" fmla="*/ 0 w 57216"/>
              <a:gd name="connsiteY0" fmla="*/ 410794 h 410794"/>
              <a:gd name="connsiteX1" fmla="*/ 57217 w 57216"/>
              <a:gd name="connsiteY1" fmla="*/ 205397 h 410794"/>
              <a:gd name="connsiteX2" fmla="*/ 0 w 57216"/>
              <a:gd name="connsiteY2" fmla="*/ 0 h 410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216" h="410794">
                <a:moveTo>
                  <a:pt x="0" y="410794"/>
                </a:moveTo>
                <a:cubicBezTo>
                  <a:pt x="37416" y="348814"/>
                  <a:pt x="57199" y="277795"/>
                  <a:pt x="57217" y="205397"/>
                </a:cubicBezTo>
                <a:cubicBezTo>
                  <a:pt x="57199" y="132999"/>
                  <a:pt x="37416" y="61980"/>
                  <a:pt x="0" y="0"/>
                </a:cubicBezTo>
              </a:path>
            </a:pathLst>
          </a:custGeom>
          <a:noFill/>
          <a:ln w="19050" cap="sq">
            <a:solidFill>
              <a:srgbClr val="002E5D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273" name="Groupe 2">
            <a:extLst>
              <a:ext uri="{FF2B5EF4-FFF2-40B4-BE49-F238E27FC236}">
                <a16:creationId xmlns:a16="http://schemas.microsoft.com/office/drawing/2014/main" id="{3294E986-B96F-49F2-9D06-E1C41C2EBF05}"/>
              </a:ext>
            </a:extLst>
          </p:cNvPr>
          <p:cNvGrpSpPr/>
          <p:nvPr/>
        </p:nvGrpSpPr>
        <p:grpSpPr>
          <a:xfrm>
            <a:off x="3406036" y="1699110"/>
            <a:ext cx="5946817" cy="3474600"/>
            <a:chOff x="3406036" y="1699110"/>
            <a:chExt cx="5946817" cy="3474600"/>
          </a:xfrm>
        </p:grpSpPr>
        <p:grpSp>
          <p:nvGrpSpPr>
            <p:cNvPr id="274" name="Gruppieren 7">
              <a:extLst>
                <a:ext uri="{FF2B5EF4-FFF2-40B4-BE49-F238E27FC236}">
                  <a16:creationId xmlns:a16="http://schemas.microsoft.com/office/drawing/2014/main" id="{72B80E8D-2A56-4822-BEE1-A320F10DC9DA}"/>
                </a:ext>
              </a:extLst>
            </p:cNvPr>
            <p:cNvGrpSpPr/>
            <p:nvPr/>
          </p:nvGrpSpPr>
          <p:grpSpPr>
            <a:xfrm>
              <a:off x="4067153" y="2286812"/>
              <a:ext cx="524822" cy="531491"/>
              <a:chOff x="4056703" y="2551651"/>
              <a:chExt cx="524822" cy="531491"/>
            </a:xfrm>
          </p:grpSpPr>
          <p:sp>
            <p:nvSpPr>
              <p:cNvPr id="305" name="Oval 68">
                <a:extLst>
                  <a:ext uri="{FF2B5EF4-FFF2-40B4-BE49-F238E27FC236}">
                    <a16:creationId xmlns:a16="http://schemas.microsoft.com/office/drawing/2014/main" id="{1CBDC08F-B805-4B17-B3E6-8C0E40347227}"/>
                  </a:ext>
                </a:extLst>
              </p:cNvPr>
              <p:cNvSpPr/>
              <p:nvPr/>
            </p:nvSpPr>
            <p:spPr>
              <a:xfrm>
                <a:off x="4056703" y="2558320"/>
                <a:ext cx="524822" cy="5248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06" name="Grafik 6">
                <a:extLst>
                  <a:ext uri="{FF2B5EF4-FFF2-40B4-BE49-F238E27FC236}">
                    <a16:creationId xmlns:a16="http://schemas.microsoft.com/office/drawing/2014/main" id="{792040D6-60AE-46E1-A4DA-952C0CC1BC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166969" y="2551651"/>
                <a:ext cx="328552" cy="490950"/>
              </a:xfrm>
              <a:prstGeom prst="rect">
                <a:avLst/>
              </a:prstGeom>
            </p:spPr>
          </p:pic>
        </p:grpSp>
        <p:grpSp>
          <p:nvGrpSpPr>
            <p:cNvPr id="275" name="Gruppieren 13">
              <a:extLst>
                <a:ext uri="{FF2B5EF4-FFF2-40B4-BE49-F238E27FC236}">
                  <a16:creationId xmlns:a16="http://schemas.microsoft.com/office/drawing/2014/main" id="{C4959941-160D-4BDD-887A-83C7C88A62DA}"/>
                </a:ext>
              </a:extLst>
            </p:cNvPr>
            <p:cNvGrpSpPr/>
            <p:nvPr/>
          </p:nvGrpSpPr>
          <p:grpSpPr>
            <a:xfrm>
              <a:off x="7833963" y="2711673"/>
              <a:ext cx="524822" cy="550985"/>
              <a:chOff x="5275904" y="2841720"/>
              <a:chExt cx="524822" cy="550985"/>
            </a:xfrm>
          </p:grpSpPr>
          <p:sp>
            <p:nvSpPr>
              <p:cNvPr id="303" name="Oval 76">
                <a:extLst>
                  <a:ext uri="{FF2B5EF4-FFF2-40B4-BE49-F238E27FC236}">
                    <a16:creationId xmlns:a16="http://schemas.microsoft.com/office/drawing/2014/main" id="{57428F74-AFAC-4EFF-9293-F19622D0F1E2}"/>
                  </a:ext>
                </a:extLst>
              </p:cNvPr>
              <p:cNvSpPr/>
              <p:nvPr/>
            </p:nvSpPr>
            <p:spPr>
              <a:xfrm>
                <a:off x="5275904" y="2867883"/>
                <a:ext cx="524822" cy="5248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04" name="Grafik 12" descr="Ein Bild, das Text, Computer enthält.&#10;&#10;Automatisch generierte Beschreibung">
                <a:extLst>
                  <a:ext uri="{FF2B5EF4-FFF2-40B4-BE49-F238E27FC236}">
                    <a16:creationId xmlns:a16="http://schemas.microsoft.com/office/drawing/2014/main" id="{B9497DC8-FAF9-4BD8-A684-7BADAF580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10631" y="2841720"/>
                <a:ext cx="474552" cy="514097"/>
              </a:xfrm>
              <a:prstGeom prst="rect">
                <a:avLst/>
              </a:prstGeom>
            </p:spPr>
          </p:pic>
        </p:grpSp>
        <p:grpSp>
          <p:nvGrpSpPr>
            <p:cNvPr id="276" name="Gruppieren 33">
              <a:extLst>
                <a:ext uri="{FF2B5EF4-FFF2-40B4-BE49-F238E27FC236}">
                  <a16:creationId xmlns:a16="http://schemas.microsoft.com/office/drawing/2014/main" id="{AC8CC7C9-E28E-44C9-BD11-F28B049AFAD7}"/>
                </a:ext>
              </a:extLst>
            </p:cNvPr>
            <p:cNvGrpSpPr/>
            <p:nvPr/>
          </p:nvGrpSpPr>
          <p:grpSpPr>
            <a:xfrm>
              <a:off x="8078845" y="4648888"/>
              <a:ext cx="524822" cy="524822"/>
              <a:chOff x="6997339" y="3851290"/>
              <a:chExt cx="524822" cy="524822"/>
            </a:xfrm>
          </p:grpSpPr>
          <p:sp>
            <p:nvSpPr>
              <p:cNvPr id="301" name="Oval 76">
                <a:extLst>
                  <a:ext uri="{FF2B5EF4-FFF2-40B4-BE49-F238E27FC236}">
                    <a16:creationId xmlns:a16="http://schemas.microsoft.com/office/drawing/2014/main" id="{57FF6F8F-980D-4DD0-AA3B-07C02A09E2BA}"/>
                  </a:ext>
                </a:extLst>
              </p:cNvPr>
              <p:cNvSpPr/>
              <p:nvPr/>
            </p:nvSpPr>
            <p:spPr>
              <a:xfrm>
                <a:off x="6997339" y="3851290"/>
                <a:ext cx="524822" cy="5248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02" name="Grafik 30" descr="Ein Bild, das Text, Elektronik enthält.&#10;&#10;Automatisch generierte Beschreibung">
                <a:extLst>
                  <a:ext uri="{FF2B5EF4-FFF2-40B4-BE49-F238E27FC236}">
                    <a16:creationId xmlns:a16="http://schemas.microsoft.com/office/drawing/2014/main" id="{F3A8F9FC-1059-46EC-BD85-CAEE1CD97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58485" y="3859891"/>
                <a:ext cx="437588" cy="474054"/>
              </a:xfrm>
              <a:prstGeom prst="rect">
                <a:avLst/>
              </a:prstGeom>
            </p:spPr>
          </p:pic>
        </p:grpSp>
        <p:grpSp>
          <p:nvGrpSpPr>
            <p:cNvPr id="277" name="Gruppieren 129">
              <a:extLst>
                <a:ext uri="{FF2B5EF4-FFF2-40B4-BE49-F238E27FC236}">
                  <a16:creationId xmlns:a16="http://schemas.microsoft.com/office/drawing/2014/main" id="{C6F14107-4F25-44F3-8B04-CF9001969A39}"/>
                </a:ext>
              </a:extLst>
            </p:cNvPr>
            <p:cNvGrpSpPr/>
            <p:nvPr/>
          </p:nvGrpSpPr>
          <p:grpSpPr>
            <a:xfrm>
              <a:off x="5174848" y="1699110"/>
              <a:ext cx="524822" cy="550985"/>
              <a:chOff x="5275904" y="2841720"/>
              <a:chExt cx="524822" cy="550985"/>
            </a:xfrm>
          </p:grpSpPr>
          <p:sp>
            <p:nvSpPr>
              <p:cNvPr id="299" name="Oval 76">
                <a:extLst>
                  <a:ext uri="{FF2B5EF4-FFF2-40B4-BE49-F238E27FC236}">
                    <a16:creationId xmlns:a16="http://schemas.microsoft.com/office/drawing/2014/main" id="{8FF0B4C6-CF28-4234-8917-65D50B6E1E4E}"/>
                  </a:ext>
                </a:extLst>
              </p:cNvPr>
              <p:cNvSpPr/>
              <p:nvPr/>
            </p:nvSpPr>
            <p:spPr>
              <a:xfrm>
                <a:off x="5275904" y="2867883"/>
                <a:ext cx="524822" cy="5248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00" name="Grafik 131" descr="Ein Bild, das Text, Computer enthält.&#10;&#10;Automatisch generierte Beschreibung">
                <a:extLst>
                  <a:ext uri="{FF2B5EF4-FFF2-40B4-BE49-F238E27FC236}">
                    <a16:creationId xmlns:a16="http://schemas.microsoft.com/office/drawing/2014/main" id="{D7692089-28EB-4310-BED1-67542387B2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10631" y="2841720"/>
                <a:ext cx="474552" cy="514097"/>
              </a:xfrm>
              <a:prstGeom prst="rect">
                <a:avLst/>
              </a:prstGeom>
            </p:spPr>
          </p:pic>
        </p:grpSp>
        <p:grpSp>
          <p:nvGrpSpPr>
            <p:cNvPr id="278" name="Gruppieren 132">
              <a:extLst>
                <a:ext uri="{FF2B5EF4-FFF2-40B4-BE49-F238E27FC236}">
                  <a16:creationId xmlns:a16="http://schemas.microsoft.com/office/drawing/2014/main" id="{3C3F8A61-8791-496C-BF74-AB58FA61F2C1}"/>
                </a:ext>
              </a:extLst>
            </p:cNvPr>
            <p:cNvGrpSpPr/>
            <p:nvPr/>
          </p:nvGrpSpPr>
          <p:grpSpPr>
            <a:xfrm>
              <a:off x="3406036" y="2793835"/>
              <a:ext cx="524822" cy="550985"/>
              <a:chOff x="5352475" y="2728207"/>
              <a:chExt cx="524822" cy="550985"/>
            </a:xfrm>
          </p:grpSpPr>
          <p:sp>
            <p:nvSpPr>
              <p:cNvPr id="297" name="Oval 76">
                <a:extLst>
                  <a:ext uri="{FF2B5EF4-FFF2-40B4-BE49-F238E27FC236}">
                    <a16:creationId xmlns:a16="http://schemas.microsoft.com/office/drawing/2014/main" id="{25AFF9DD-9E72-40A9-8D49-3A31B7D0164A}"/>
                  </a:ext>
                </a:extLst>
              </p:cNvPr>
              <p:cNvSpPr/>
              <p:nvPr/>
            </p:nvSpPr>
            <p:spPr>
              <a:xfrm>
                <a:off x="5352475" y="2754370"/>
                <a:ext cx="524822" cy="5248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98" name="Grafik 134" descr="Ein Bild, das Text, Computer enthält.&#10;&#10;Automatisch generierte Beschreibung">
                <a:extLst>
                  <a:ext uri="{FF2B5EF4-FFF2-40B4-BE49-F238E27FC236}">
                    <a16:creationId xmlns:a16="http://schemas.microsoft.com/office/drawing/2014/main" id="{62765B62-E8FD-423F-B7BC-C62183031C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87202" y="2728207"/>
                <a:ext cx="474552" cy="514097"/>
              </a:xfrm>
              <a:prstGeom prst="rect">
                <a:avLst/>
              </a:prstGeom>
            </p:spPr>
          </p:pic>
        </p:grpSp>
        <p:grpSp>
          <p:nvGrpSpPr>
            <p:cNvPr id="279" name="Gruppieren 135">
              <a:extLst>
                <a:ext uri="{FF2B5EF4-FFF2-40B4-BE49-F238E27FC236}">
                  <a16:creationId xmlns:a16="http://schemas.microsoft.com/office/drawing/2014/main" id="{0456EAFF-E60B-4D78-8E8D-B2CD2B653262}"/>
                </a:ext>
              </a:extLst>
            </p:cNvPr>
            <p:cNvGrpSpPr/>
            <p:nvPr/>
          </p:nvGrpSpPr>
          <p:grpSpPr>
            <a:xfrm>
              <a:off x="8828031" y="4138339"/>
              <a:ext cx="524822" cy="531491"/>
              <a:chOff x="4056703" y="2551651"/>
              <a:chExt cx="524822" cy="531491"/>
            </a:xfrm>
          </p:grpSpPr>
          <p:sp>
            <p:nvSpPr>
              <p:cNvPr id="295" name="Oval 68">
                <a:extLst>
                  <a:ext uri="{FF2B5EF4-FFF2-40B4-BE49-F238E27FC236}">
                    <a16:creationId xmlns:a16="http://schemas.microsoft.com/office/drawing/2014/main" id="{54079722-6DC9-404A-A9DF-977B07AD50A6}"/>
                  </a:ext>
                </a:extLst>
              </p:cNvPr>
              <p:cNvSpPr/>
              <p:nvPr/>
            </p:nvSpPr>
            <p:spPr>
              <a:xfrm>
                <a:off x="4056703" y="2558320"/>
                <a:ext cx="524822" cy="5248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96" name="Grafik 137">
                <a:extLst>
                  <a:ext uri="{FF2B5EF4-FFF2-40B4-BE49-F238E27FC236}">
                    <a16:creationId xmlns:a16="http://schemas.microsoft.com/office/drawing/2014/main" id="{788EADE5-7A8F-459C-B5CB-E902B8FD9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166969" y="2551651"/>
                <a:ext cx="328552" cy="490950"/>
              </a:xfrm>
              <a:prstGeom prst="rect">
                <a:avLst/>
              </a:prstGeom>
            </p:spPr>
          </p:pic>
        </p:grpSp>
        <p:grpSp>
          <p:nvGrpSpPr>
            <p:cNvPr id="280" name="Gruppieren 138">
              <a:extLst>
                <a:ext uri="{FF2B5EF4-FFF2-40B4-BE49-F238E27FC236}">
                  <a16:creationId xmlns:a16="http://schemas.microsoft.com/office/drawing/2014/main" id="{74A8A06D-E92D-4052-81C7-EDADE16C610D}"/>
                </a:ext>
              </a:extLst>
            </p:cNvPr>
            <p:cNvGrpSpPr/>
            <p:nvPr/>
          </p:nvGrpSpPr>
          <p:grpSpPr>
            <a:xfrm>
              <a:off x="4588844" y="3264558"/>
              <a:ext cx="524822" cy="531491"/>
              <a:chOff x="4056703" y="2551651"/>
              <a:chExt cx="524822" cy="531491"/>
            </a:xfrm>
          </p:grpSpPr>
          <p:sp>
            <p:nvSpPr>
              <p:cNvPr id="293" name="Oval 68">
                <a:extLst>
                  <a:ext uri="{FF2B5EF4-FFF2-40B4-BE49-F238E27FC236}">
                    <a16:creationId xmlns:a16="http://schemas.microsoft.com/office/drawing/2014/main" id="{9246C6B0-1EDC-4945-AD23-43A7661328A3}"/>
                  </a:ext>
                </a:extLst>
              </p:cNvPr>
              <p:cNvSpPr/>
              <p:nvPr/>
            </p:nvSpPr>
            <p:spPr>
              <a:xfrm>
                <a:off x="4056703" y="2558320"/>
                <a:ext cx="524822" cy="5248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94" name="Grafik 140">
                <a:extLst>
                  <a:ext uri="{FF2B5EF4-FFF2-40B4-BE49-F238E27FC236}">
                    <a16:creationId xmlns:a16="http://schemas.microsoft.com/office/drawing/2014/main" id="{99CA66D6-620C-4F9E-8CE9-00DB7F6AA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166969" y="2551651"/>
                <a:ext cx="328552" cy="490950"/>
              </a:xfrm>
              <a:prstGeom prst="rect">
                <a:avLst/>
              </a:prstGeom>
            </p:spPr>
          </p:pic>
        </p:grpSp>
        <p:grpSp>
          <p:nvGrpSpPr>
            <p:cNvPr id="281" name="Gruppieren 141">
              <a:extLst>
                <a:ext uri="{FF2B5EF4-FFF2-40B4-BE49-F238E27FC236}">
                  <a16:creationId xmlns:a16="http://schemas.microsoft.com/office/drawing/2014/main" id="{ACF2D4F7-F024-463A-AF26-EF2C0AE936CC}"/>
                </a:ext>
              </a:extLst>
            </p:cNvPr>
            <p:cNvGrpSpPr/>
            <p:nvPr/>
          </p:nvGrpSpPr>
          <p:grpSpPr>
            <a:xfrm>
              <a:off x="5191846" y="2572547"/>
              <a:ext cx="524822" cy="531491"/>
              <a:chOff x="4056703" y="2551651"/>
              <a:chExt cx="524822" cy="531491"/>
            </a:xfrm>
          </p:grpSpPr>
          <p:sp>
            <p:nvSpPr>
              <p:cNvPr id="291" name="Oval 68">
                <a:extLst>
                  <a:ext uri="{FF2B5EF4-FFF2-40B4-BE49-F238E27FC236}">
                    <a16:creationId xmlns:a16="http://schemas.microsoft.com/office/drawing/2014/main" id="{49625092-1D22-4721-A1CF-F75A2094009B}"/>
                  </a:ext>
                </a:extLst>
              </p:cNvPr>
              <p:cNvSpPr/>
              <p:nvPr/>
            </p:nvSpPr>
            <p:spPr>
              <a:xfrm>
                <a:off x="4056703" y="2558320"/>
                <a:ext cx="524822" cy="5248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92" name="Grafik 143">
                <a:extLst>
                  <a:ext uri="{FF2B5EF4-FFF2-40B4-BE49-F238E27FC236}">
                    <a16:creationId xmlns:a16="http://schemas.microsoft.com/office/drawing/2014/main" id="{10B78648-3D62-469F-8460-696B23B46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166969" y="2551651"/>
                <a:ext cx="328552" cy="490950"/>
              </a:xfrm>
              <a:prstGeom prst="rect">
                <a:avLst/>
              </a:prstGeom>
            </p:spPr>
          </p:pic>
        </p:grpSp>
        <p:grpSp>
          <p:nvGrpSpPr>
            <p:cNvPr id="282" name="Gruppieren 104">
              <a:extLst>
                <a:ext uri="{FF2B5EF4-FFF2-40B4-BE49-F238E27FC236}">
                  <a16:creationId xmlns:a16="http://schemas.microsoft.com/office/drawing/2014/main" id="{19138F39-92CC-4B89-B2B9-14E587FC9E7A}"/>
                </a:ext>
              </a:extLst>
            </p:cNvPr>
            <p:cNvGrpSpPr/>
            <p:nvPr/>
          </p:nvGrpSpPr>
          <p:grpSpPr>
            <a:xfrm>
              <a:off x="6295842" y="3299348"/>
              <a:ext cx="524822" cy="531491"/>
              <a:chOff x="5704298" y="1384603"/>
              <a:chExt cx="524822" cy="531491"/>
            </a:xfrm>
          </p:grpSpPr>
          <p:sp>
            <p:nvSpPr>
              <p:cNvPr id="289" name="Oval 68">
                <a:extLst>
                  <a:ext uri="{FF2B5EF4-FFF2-40B4-BE49-F238E27FC236}">
                    <a16:creationId xmlns:a16="http://schemas.microsoft.com/office/drawing/2014/main" id="{CDBE53E8-0E7F-4ABD-B71C-0D4B027BB2B6}"/>
                  </a:ext>
                </a:extLst>
              </p:cNvPr>
              <p:cNvSpPr/>
              <p:nvPr/>
            </p:nvSpPr>
            <p:spPr>
              <a:xfrm>
                <a:off x="5704298" y="1391272"/>
                <a:ext cx="524822" cy="5248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90" name="Grafik 110">
                <a:extLst>
                  <a:ext uri="{FF2B5EF4-FFF2-40B4-BE49-F238E27FC236}">
                    <a16:creationId xmlns:a16="http://schemas.microsoft.com/office/drawing/2014/main" id="{5C37E164-3F17-4960-903C-1C8FB17D5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14564" y="1384603"/>
                <a:ext cx="328552" cy="490950"/>
              </a:xfrm>
              <a:prstGeom prst="rect">
                <a:avLst/>
              </a:prstGeom>
            </p:spPr>
          </p:pic>
        </p:grpSp>
        <p:grpSp>
          <p:nvGrpSpPr>
            <p:cNvPr id="283" name="Gruppieren 114">
              <a:extLst>
                <a:ext uri="{FF2B5EF4-FFF2-40B4-BE49-F238E27FC236}">
                  <a16:creationId xmlns:a16="http://schemas.microsoft.com/office/drawing/2014/main" id="{6BE3BBF4-0503-459A-8C06-CD26C209906A}"/>
                </a:ext>
              </a:extLst>
            </p:cNvPr>
            <p:cNvGrpSpPr/>
            <p:nvPr/>
          </p:nvGrpSpPr>
          <p:grpSpPr>
            <a:xfrm>
              <a:off x="5297535" y="3281690"/>
              <a:ext cx="524822" cy="531491"/>
              <a:chOff x="3987151" y="2208331"/>
              <a:chExt cx="524822" cy="531491"/>
            </a:xfrm>
          </p:grpSpPr>
          <p:sp>
            <p:nvSpPr>
              <p:cNvPr id="287" name="Oval 68">
                <a:extLst>
                  <a:ext uri="{FF2B5EF4-FFF2-40B4-BE49-F238E27FC236}">
                    <a16:creationId xmlns:a16="http://schemas.microsoft.com/office/drawing/2014/main" id="{B3735672-96A3-4632-B6F5-182CF5EAFD4D}"/>
                  </a:ext>
                </a:extLst>
              </p:cNvPr>
              <p:cNvSpPr/>
              <p:nvPr/>
            </p:nvSpPr>
            <p:spPr>
              <a:xfrm>
                <a:off x="3987151" y="2215000"/>
                <a:ext cx="524822" cy="5248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88" name="Grafik 116">
                <a:extLst>
                  <a:ext uri="{FF2B5EF4-FFF2-40B4-BE49-F238E27FC236}">
                    <a16:creationId xmlns:a16="http://schemas.microsoft.com/office/drawing/2014/main" id="{B793EA0F-CFEE-44EC-86F5-9FA905D9E4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097417" y="2208331"/>
                <a:ext cx="328552" cy="490950"/>
              </a:xfrm>
              <a:prstGeom prst="rect">
                <a:avLst/>
              </a:prstGeom>
            </p:spPr>
          </p:pic>
        </p:grpSp>
        <p:grpSp>
          <p:nvGrpSpPr>
            <p:cNvPr id="284" name="Gruppieren 111">
              <a:extLst>
                <a:ext uri="{FF2B5EF4-FFF2-40B4-BE49-F238E27FC236}">
                  <a16:creationId xmlns:a16="http://schemas.microsoft.com/office/drawing/2014/main" id="{C5C11F1A-9752-4973-B1CE-8A60B22241B0}"/>
                </a:ext>
              </a:extLst>
            </p:cNvPr>
            <p:cNvGrpSpPr/>
            <p:nvPr/>
          </p:nvGrpSpPr>
          <p:grpSpPr>
            <a:xfrm>
              <a:off x="5427212" y="3650916"/>
              <a:ext cx="524822" cy="524822"/>
              <a:chOff x="6624902" y="3937827"/>
              <a:chExt cx="524822" cy="524822"/>
            </a:xfrm>
          </p:grpSpPr>
          <p:sp>
            <p:nvSpPr>
              <p:cNvPr id="285" name="Oval 76">
                <a:extLst>
                  <a:ext uri="{FF2B5EF4-FFF2-40B4-BE49-F238E27FC236}">
                    <a16:creationId xmlns:a16="http://schemas.microsoft.com/office/drawing/2014/main" id="{775FB0CC-8B55-4A92-A13A-5E8C187D5E5E}"/>
                  </a:ext>
                </a:extLst>
              </p:cNvPr>
              <p:cNvSpPr/>
              <p:nvPr/>
            </p:nvSpPr>
            <p:spPr>
              <a:xfrm>
                <a:off x="6624902" y="3937827"/>
                <a:ext cx="524822" cy="5248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86" name="Grafik 113" descr="Ein Bild, das Text, Elektronik enthält.&#10;&#10;Automatisch generierte Beschreibung">
                <a:extLst>
                  <a:ext uri="{FF2B5EF4-FFF2-40B4-BE49-F238E27FC236}">
                    <a16:creationId xmlns:a16="http://schemas.microsoft.com/office/drawing/2014/main" id="{24BF86AA-EA97-4A2B-B200-3764847308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86048" y="3946428"/>
                <a:ext cx="437588" cy="474054"/>
              </a:xfrm>
              <a:prstGeom prst="rect">
                <a:avLst/>
              </a:prstGeom>
            </p:spPr>
          </p:pic>
        </p:grpSp>
      </p:grpSp>
      <p:sp>
        <p:nvSpPr>
          <p:cNvPr id="307" name="Ellipse 306">
            <a:extLst>
              <a:ext uri="{FF2B5EF4-FFF2-40B4-BE49-F238E27FC236}">
                <a16:creationId xmlns:a16="http://schemas.microsoft.com/office/drawing/2014/main" id="{D8754687-E297-4A99-A36A-7B22099D03C2}"/>
              </a:ext>
            </a:extLst>
          </p:cNvPr>
          <p:cNvSpPr/>
          <p:nvPr/>
        </p:nvSpPr>
        <p:spPr>
          <a:xfrm>
            <a:off x="1207132" y="2945404"/>
            <a:ext cx="45854" cy="458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TextBox 15">
            <a:extLst>
              <a:ext uri="{FF2B5EF4-FFF2-40B4-BE49-F238E27FC236}">
                <a16:creationId xmlns:a16="http://schemas.microsoft.com/office/drawing/2014/main" id="{DB4787E0-CF5A-40AD-9F4A-571865841A89}"/>
              </a:ext>
            </a:extLst>
          </p:cNvPr>
          <p:cNvSpPr txBox="1"/>
          <p:nvPr/>
        </p:nvSpPr>
        <p:spPr>
          <a:xfrm>
            <a:off x="9669419" y="2724688"/>
            <a:ext cx="1909243" cy="26851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lIns="72000" tIns="72000" rIns="72000" bIns="72000" rtlCol="0" anchor="ctr">
            <a:spAutoFit/>
          </a:bodyPr>
          <a:lstStyle>
            <a:defPPr>
              <a:defRPr lang="fr-FR"/>
            </a:defPPr>
            <a:lvl1pPr algn="ctr">
              <a:defRPr sz="800" b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Prosumers</a:t>
            </a:r>
          </a:p>
        </p:txBody>
      </p:sp>
      <p:sp>
        <p:nvSpPr>
          <p:cNvPr id="139" name="TextBox 73">
            <a:extLst>
              <a:ext uri="{FF2B5EF4-FFF2-40B4-BE49-F238E27FC236}">
                <a16:creationId xmlns:a16="http://schemas.microsoft.com/office/drawing/2014/main" id="{ECFD8FC3-547D-4C61-90FF-80C11CEED7C2}"/>
              </a:ext>
            </a:extLst>
          </p:cNvPr>
          <p:cNvSpPr txBox="1"/>
          <p:nvPr/>
        </p:nvSpPr>
        <p:spPr>
          <a:xfrm>
            <a:off x="490000" y="270998"/>
            <a:ext cx="5466836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Smart Grids</a:t>
            </a:r>
            <a:r>
              <a:rPr lang="en-US" sz="240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: Main use cases</a:t>
            </a:r>
          </a:p>
        </p:txBody>
      </p:sp>
      <p:pic>
        <p:nvPicPr>
          <p:cNvPr id="2" name="Grafik 1" descr="Ein Bild, das Grafiken, Schrift, Logo, Grafikdesign enthält.&#10;&#10;Automatisch generierte Beschreibung">
            <a:extLst>
              <a:ext uri="{FF2B5EF4-FFF2-40B4-BE49-F238E27FC236}">
                <a16:creationId xmlns:a16="http://schemas.microsoft.com/office/drawing/2014/main" id="{A6D15EB6-EDB5-31B7-8816-898460F32B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7420" y="6342115"/>
            <a:ext cx="845379" cy="4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" fill="hold"/>
                                        <p:tgtEl>
                                          <p:spTgt spid="15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15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-1.25E-6 -0.0493 " pathEditMode="relative" rAng="0" ptsTypes="AA">
                                      <p:cBhvr>
                                        <p:cTn id="38" dur="750" spd="-100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7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48148E-6 L 5.55112E-17 -0.0493 " pathEditMode="relative" rAng="0" ptsTypes="AA">
                                      <p:cBhvr>
                                        <p:cTn id="43" dur="750" spd="-100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7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3.95833E-6 -0.0493 " pathEditMode="relative" rAng="0" ptsTypes="AA">
                                      <p:cBhvr>
                                        <p:cTn id="48" dur="750" spd="-100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7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1.45833E-6 -0.0493 " pathEditMode="relative" rAng="0" ptsTypes="AA">
                                      <p:cBhvr>
                                        <p:cTn id="53" dur="750" spd="-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7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1.45833E-6 -0.0493 " pathEditMode="relative" rAng="0" ptsTypes="AA">
                                      <p:cBhvr>
                                        <p:cTn id="58" dur="750" spd="-100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7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1.11111E-6 L -1.875E-6 -0.04931 " pathEditMode="relative" rAng="0" ptsTypes="AA">
                                      <p:cBhvr>
                                        <p:cTn id="63" dur="750" spd="-100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7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7 7.40741E-7 L 2.08333E-7 -0.04931 " pathEditMode="relative" rAng="0" ptsTypes="AA">
                                      <p:cBhvr>
                                        <p:cTn id="68" dur="750" spd="-10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7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6 3.7037E-7 L 2.08333E-6 -0.04931 " pathEditMode="relative" rAng="0" ptsTypes="AA">
                                      <p:cBhvr>
                                        <p:cTn id="73" dur="750" spd="-100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7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7 3.7037E-7 L 2.08333E-7 -0.04931 " pathEditMode="relative" rAng="0" ptsTypes="AA">
                                      <p:cBhvr>
                                        <p:cTn id="78" dur="750" spd="-100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7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4.16667E-7 -0.0493 " pathEditMode="relative" rAng="0" ptsTypes="AA">
                                      <p:cBhvr>
                                        <p:cTn id="83" dur="750" spd="-100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77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7.40741E-7 L 4.16667E-6 -0.04931 " pathEditMode="relative" rAng="0" ptsTypes="AA">
                                      <p:cBhvr>
                                        <p:cTn id="88" dur="750" spd="-100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77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4.81481E-6 L 6.25E-7 -0.0493 " pathEditMode="relative" rAng="0" ptsTypes="AA">
                                      <p:cBhvr>
                                        <p:cTn id="93" dur="750" spd="-100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7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4.81481E-6 L -1.25E-6 -0.04931 " pathEditMode="relative" rAng="0" ptsTypes="AA">
                                      <p:cBhvr>
                                        <p:cTn id="98" dur="750" spd="-10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7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-1.48148E-6 L -3.33333E-6 -0.0493 " pathEditMode="relative" rAng="0" ptsTypes="AA">
                                      <p:cBhvr>
                                        <p:cTn id="103" dur="750" spd="-100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77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6 2.59259E-6 L -2.08333E-6 -0.04931 " pathEditMode="relative" rAng="0" ptsTypes="AA">
                                      <p:cBhvr>
                                        <p:cTn id="108" dur="750" spd="-100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77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4.16667E-7 -0.04931 " pathEditMode="relative" rAng="0" ptsTypes="AA">
                                      <p:cBhvr>
                                        <p:cTn id="116" dur="750" spd="-100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77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1.25E-6 -0.04931 " pathEditMode="relative" rAng="0" ptsTypes="AA">
                                      <p:cBhvr>
                                        <p:cTn id="121" dur="750" spd="-100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77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4.16667E-7 -0.04931 " pathEditMode="relative" rAng="0" ptsTypes="AA">
                                      <p:cBhvr>
                                        <p:cTn id="123" dur="750" spd="-10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2.70833E-6 -0.04931 " pathEditMode="relative" rAng="0" ptsTypes="AA">
                                      <p:cBhvr>
                                        <p:cTn id="130" dur="750" spd="-100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00989 0.00023 " pathEditMode="relative" rAng="0" ptsTypes="AA">
                                      <p:cBhvr>
                                        <p:cTn id="137" dur="750" spd="-100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375E-6 -7.40741E-7 L -0.00989 0.00023 " pathEditMode="relative" rAng="0" ptsTypes="AA">
                                      <p:cBhvr>
                                        <p:cTn id="142" dur="750" spd="-100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4.07407E-6 L -0.0099 0.00023 " pathEditMode="relative" rAng="0" ptsTypes="AA">
                                      <p:cBhvr>
                                        <p:cTn id="147" dur="750" spd="-100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0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2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75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7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repeatCount="indefinite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repeatCount="indefinite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repeatCount="indefinite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repeatCount="indefinite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75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75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7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75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6.25E-7 1.11111E-6 L -0.0099 0.00023 " pathEditMode="relative" rAng="0" ptsTypes="AA">
                                      <p:cBhvr>
                                        <p:cTn id="193" dur="750" spd="-100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0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75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3.75E-6 3.33333E-6 L -0.00989 0.00023 " pathEditMode="relative" rAng="0" ptsTypes="AA">
                                      <p:cBhvr>
                                        <p:cTn id="198" dur="750" spd="-100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0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repeatCount="indefinite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repeatCount="indefinite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75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7 -1.85185E-6 L 2.08333E-7 -0.0493 " pathEditMode="relative" rAng="0" ptsTypes="AA">
                                      <p:cBhvr>
                                        <p:cTn id="223" dur="750" spd="-100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154" grpId="0" animBg="1"/>
      <p:bldP spid="154" grpId="1" animBg="1"/>
      <p:bldP spid="157" grpId="0" animBg="1"/>
      <p:bldP spid="157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82" grpId="0" animBg="1"/>
      <p:bldP spid="185" grpId="0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48" grpId="0" animBg="1"/>
      <p:bldP spid="249" grpId="0" animBg="1"/>
      <p:bldP spid="249" grpId="1" animBg="1"/>
      <p:bldP spid="250" grpId="0" animBg="1"/>
      <p:bldP spid="251" grpId="0" animBg="1"/>
      <p:bldP spid="252" grpId="0" animBg="1"/>
      <p:bldP spid="252" grpId="1" animBg="1"/>
      <p:bldP spid="255" grpId="0" animBg="1"/>
      <p:bldP spid="255" grpId="1" animBg="1"/>
      <p:bldP spid="269" grpId="0" animBg="1"/>
      <p:bldP spid="269" grpId="1" animBg="1"/>
      <p:bldP spid="270" grpId="0" animBg="1"/>
      <p:bldP spid="270" grpId="1" animBg="1"/>
      <p:bldP spid="271" grpId="0" animBg="1"/>
      <p:bldP spid="271" grpId="1" animBg="1"/>
      <p:bldP spid="272" grpId="0" animBg="1"/>
      <p:bldP spid="272" grpId="1" animBg="1"/>
      <p:bldP spid="307" grpId="0" animBg="1"/>
      <p:bldP spid="1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8F3F87EE-FCD9-4546-96F2-7906CF30F3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4505" y="2869808"/>
            <a:ext cx="11469843" cy="3425483"/>
          </a:xfrm>
        </p:spPr>
        <p:txBody>
          <a:bodyPr vert="horz" lIns="0" tIns="0" rIns="0" bIns="0" rtlCol="0" anchor="t">
            <a:noAutofit/>
          </a:bodyPr>
          <a:lstStyle/>
          <a:p>
            <a:endParaRPr lang="de-DE">
              <a:solidFill>
                <a:srgbClr val="002E5D"/>
              </a:solidFill>
            </a:endParaRPr>
          </a:p>
          <a:p>
            <a:pPr marL="0" indent="0">
              <a:buNone/>
            </a:pPr>
            <a:endParaRPr lang="de-DE">
              <a:solidFill>
                <a:srgbClr val="002E5D"/>
              </a:solidFill>
            </a:endParaRPr>
          </a:p>
          <a:p>
            <a:pPr marL="0" indent="0">
              <a:buNone/>
            </a:pPr>
            <a:endParaRPr lang="de-DE">
              <a:latin typeface="Montserrat SemiBold"/>
            </a:endParaRPr>
          </a:p>
          <a:p>
            <a:pPr marL="0" indent="0">
              <a:buNone/>
            </a:pPr>
            <a:endParaRPr lang="de-DE"/>
          </a:p>
        </p:txBody>
      </p:sp>
      <p:sp>
        <p:nvSpPr>
          <p:cNvPr id="19" name="TextBox 73">
            <a:extLst>
              <a:ext uri="{FF2B5EF4-FFF2-40B4-BE49-F238E27FC236}">
                <a16:creationId xmlns:a16="http://schemas.microsoft.com/office/drawing/2014/main" id="{7F5A8DAE-5F33-48BD-A6DD-A2FCBBC67921}"/>
              </a:ext>
            </a:extLst>
          </p:cNvPr>
          <p:cNvSpPr txBox="1"/>
          <p:nvPr/>
        </p:nvSpPr>
        <p:spPr>
          <a:xfrm>
            <a:off x="589320" y="460483"/>
            <a:ext cx="6810286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50 years </a:t>
            </a:r>
            <a:r>
              <a:rPr lang="en-US" sz="240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of</a:t>
            </a:r>
            <a:r>
              <a:rPr lang="en-US" sz="2400" b="1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 experience </a:t>
            </a:r>
            <a:r>
              <a:rPr lang="en-US" sz="240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in designing and manufacturing </a:t>
            </a:r>
            <a:r>
              <a:rPr lang="en-US" sz="2400" b="1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solutions for telecontrol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595CD93-33D5-4FBC-879F-1363420254CB}"/>
              </a:ext>
            </a:extLst>
          </p:cNvPr>
          <p:cNvGrpSpPr/>
          <p:nvPr/>
        </p:nvGrpSpPr>
        <p:grpSpPr>
          <a:xfrm>
            <a:off x="2344" y="1558952"/>
            <a:ext cx="12191986" cy="2575877"/>
            <a:chOff x="2344" y="1558952"/>
            <a:chExt cx="12191986" cy="2575877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DFC97474-EABA-46C4-9D80-3D747DB13EF2}"/>
                </a:ext>
              </a:extLst>
            </p:cNvPr>
            <p:cNvGrpSpPr/>
            <p:nvPr/>
          </p:nvGrpSpPr>
          <p:grpSpPr>
            <a:xfrm>
              <a:off x="2344" y="1558952"/>
              <a:ext cx="12191986" cy="2572673"/>
              <a:chOff x="2344" y="1558952"/>
              <a:chExt cx="12191986" cy="2572673"/>
            </a:xfrm>
          </p:grpSpPr>
          <p:pic>
            <p:nvPicPr>
              <p:cNvPr id="22" name="Inhaltsplatzhalter 6">
                <a:extLst>
                  <a:ext uri="{FF2B5EF4-FFF2-40B4-BE49-F238E27FC236}">
                    <a16:creationId xmlns:a16="http://schemas.microsoft.com/office/drawing/2014/main" id="{B5D82A7C-49F8-4016-A390-7A3A26B6F8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65" r="22665"/>
              <a:stretch/>
            </p:blipFill>
            <p:spPr>
              <a:xfrm>
                <a:off x="3949231" y="1558952"/>
                <a:ext cx="1874535" cy="2572671"/>
              </a:xfrm>
              <a:prstGeom prst="rect">
                <a:avLst/>
              </a:prstGeom>
            </p:spPr>
          </p:pic>
          <p:pic>
            <p:nvPicPr>
              <p:cNvPr id="30" name="Grafik 2">
                <a:extLst>
                  <a:ext uri="{FF2B5EF4-FFF2-40B4-BE49-F238E27FC236}">
                    <a16:creationId xmlns:a16="http://schemas.microsoft.com/office/drawing/2014/main" id="{3A41858E-DBB2-404F-A3C6-4C27374628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676" r="22676"/>
              <a:stretch/>
            </p:blipFill>
            <p:spPr>
              <a:xfrm>
                <a:off x="5823766" y="1558952"/>
                <a:ext cx="2124737" cy="2572671"/>
              </a:xfrm>
              <a:prstGeom prst="rect">
                <a:avLst/>
              </a:prstGeom>
            </p:spPr>
          </p:pic>
          <p:pic>
            <p:nvPicPr>
              <p:cNvPr id="31" name="Grafik 4" descr="Ein Bild, das Text, drinnen, Person, Mann enthält.&#10;&#10;Automatisch generierte Beschreibung">
                <a:extLst>
                  <a:ext uri="{FF2B5EF4-FFF2-40B4-BE49-F238E27FC236}">
                    <a16:creationId xmlns:a16="http://schemas.microsoft.com/office/drawing/2014/main" id="{123094C9-11A0-4A7F-B0AD-A2C0E9B16F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04" r="4204"/>
              <a:stretch/>
            </p:blipFill>
            <p:spPr>
              <a:xfrm>
                <a:off x="2083475" y="1558952"/>
                <a:ext cx="1865756" cy="2572673"/>
              </a:xfrm>
              <a:prstGeom prst="rect">
                <a:avLst/>
              </a:prstGeom>
            </p:spPr>
          </p:pic>
          <p:pic>
            <p:nvPicPr>
              <p:cNvPr id="32" name="Grafik 5">
                <a:extLst>
                  <a:ext uri="{FF2B5EF4-FFF2-40B4-BE49-F238E27FC236}">
                    <a16:creationId xmlns:a16="http://schemas.microsoft.com/office/drawing/2014/main" id="{BDB926C4-60BD-4875-908C-8C9044AC76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44" y="1558952"/>
                <a:ext cx="2081131" cy="2572671"/>
              </a:xfrm>
              <a:prstGeom prst="rect">
                <a:avLst/>
              </a:prstGeom>
            </p:spPr>
          </p:pic>
          <p:pic>
            <p:nvPicPr>
              <p:cNvPr id="33" name="Picture 2">
                <a:extLst>
                  <a:ext uri="{FF2B5EF4-FFF2-40B4-BE49-F238E27FC236}">
                    <a16:creationId xmlns:a16="http://schemas.microsoft.com/office/drawing/2014/main" id="{1512D020-5D7A-4506-9996-5381D8ABF1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951525" y="1580762"/>
                <a:ext cx="2118009" cy="2547099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Grafik 26">
                <a:extLst>
                  <a:ext uri="{FF2B5EF4-FFF2-40B4-BE49-F238E27FC236}">
                    <a16:creationId xmlns:a16="http://schemas.microsoft.com/office/drawing/2014/main" id="{D624B988-FA9B-4D1A-A9C1-8C3905FF63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6" b="4536"/>
              <a:stretch/>
            </p:blipFill>
            <p:spPr>
              <a:xfrm>
                <a:off x="10069534" y="1570369"/>
                <a:ext cx="2124796" cy="2557492"/>
              </a:xfrm>
              <a:prstGeom prst="rect">
                <a:avLst/>
              </a:prstGeom>
            </p:spPr>
          </p:pic>
          <p:sp>
            <p:nvSpPr>
              <p:cNvPr id="35" name="Parallelogram 143">
                <a:extLst>
                  <a:ext uri="{FF2B5EF4-FFF2-40B4-BE49-F238E27FC236}">
                    <a16:creationId xmlns:a16="http://schemas.microsoft.com/office/drawing/2014/main" id="{9E4D6B2F-6D0B-49E4-A9B1-DA937188E813}"/>
                  </a:ext>
                </a:extLst>
              </p:cNvPr>
              <p:cNvSpPr/>
              <p:nvPr/>
            </p:nvSpPr>
            <p:spPr>
              <a:xfrm flipH="1">
                <a:off x="7476119" y="1558952"/>
                <a:ext cx="3996000" cy="89759"/>
              </a:xfrm>
              <a:prstGeom prst="parallelogram">
                <a:avLst>
                  <a:gd name="adj" fmla="val 98837"/>
                </a:avLst>
              </a:prstGeom>
              <a:solidFill>
                <a:srgbClr val="2AD2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6" name="Parallelogram 142">
              <a:extLst>
                <a:ext uri="{FF2B5EF4-FFF2-40B4-BE49-F238E27FC236}">
                  <a16:creationId xmlns:a16="http://schemas.microsoft.com/office/drawing/2014/main" id="{EA91866D-0817-4620-A72C-3AE8608CE608}"/>
                </a:ext>
              </a:extLst>
            </p:cNvPr>
            <p:cNvSpPr/>
            <p:nvPr/>
          </p:nvSpPr>
          <p:spPr>
            <a:xfrm flipH="1">
              <a:off x="589320" y="4045070"/>
              <a:ext cx="3996000" cy="89759"/>
            </a:xfrm>
            <a:prstGeom prst="parallelogram">
              <a:avLst>
                <a:gd name="adj" fmla="val 98837"/>
              </a:avLst>
            </a:prstGeom>
            <a:solidFill>
              <a:srgbClr val="2AD2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A851A47B-6A94-48C5-8BCD-8F800893EC2E}"/>
              </a:ext>
            </a:extLst>
          </p:cNvPr>
          <p:cNvGrpSpPr/>
          <p:nvPr/>
        </p:nvGrpSpPr>
        <p:grpSpPr>
          <a:xfrm>
            <a:off x="508738" y="4481582"/>
            <a:ext cx="10963381" cy="1529080"/>
            <a:chOff x="508738" y="4481582"/>
            <a:chExt cx="10963381" cy="1529080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B04881B9-7EBF-499A-86E5-E305B77FD073}"/>
                </a:ext>
              </a:extLst>
            </p:cNvPr>
            <p:cNvGrpSpPr/>
            <p:nvPr/>
          </p:nvGrpSpPr>
          <p:grpSpPr>
            <a:xfrm>
              <a:off x="2365853" y="4481582"/>
              <a:ext cx="9106266" cy="1529080"/>
              <a:chOff x="2402543" y="4472650"/>
              <a:chExt cx="9106266" cy="1529080"/>
            </a:xfrm>
          </p:grpSpPr>
          <p:grpSp>
            <p:nvGrpSpPr>
              <p:cNvPr id="37" name="Group 1024">
                <a:extLst>
                  <a:ext uri="{FF2B5EF4-FFF2-40B4-BE49-F238E27FC236}">
                    <a16:creationId xmlns:a16="http://schemas.microsoft.com/office/drawing/2014/main" id="{3174ADBC-173B-4C8F-A3A5-4A95A4946535}"/>
                  </a:ext>
                </a:extLst>
              </p:cNvPr>
              <p:cNvGrpSpPr/>
              <p:nvPr/>
            </p:nvGrpSpPr>
            <p:grpSpPr>
              <a:xfrm>
                <a:off x="2402543" y="5314620"/>
                <a:ext cx="1688589" cy="687110"/>
                <a:chOff x="629161" y="5439370"/>
                <a:chExt cx="1688589" cy="687110"/>
              </a:xfrm>
            </p:grpSpPr>
            <p:sp>
              <p:nvSpPr>
                <p:cNvPr id="53" name="Rectangle: Rounded Corners 149">
                  <a:extLst>
                    <a:ext uri="{FF2B5EF4-FFF2-40B4-BE49-F238E27FC236}">
                      <a16:creationId xmlns:a16="http://schemas.microsoft.com/office/drawing/2014/main" id="{607A55A3-9831-4EF6-B332-5B7387E35245}"/>
                    </a:ext>
                  </a:extLst>
                </p:cNvPr>
                <p:cNvSpPr/>
                <p:nvPr/>
              </p:nvSpPr>
              <p:spPr>
                <a:xfrm>
                  <a:off x="629161" y="5439370"/>
                  <a:ext cx="1688589" cy="687110"/>
                </a:xfrm>
                <a:prstGeom prst="roundRect">
                  <a:avLst>
                    <a:gd name="adj" fmla="val 6755"/>
                  </a:avLst>
                </a:prstGeom>
                <a:solidFill>
                  <a:schemeClr val="bg1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4" name="Picture 2" descr="http://www.westnetz.de/web/cms/contentblob/1544202/data/107960/logo.png">
                  <a:extLst>
                    <a:ext uri="{FF2B5EF4-FFF2-40B4-BE49-F238E27FC236}">
                      <a16:creationId xmlns:a16="http://schemas.microsoft.com/office/drawing/2014/main" id="{26465376-F43D-4523-A8C9-6417282324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87376" y="5620251"/>
                  <a:ext cx="1172158" cy="3253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9" name="Rectangle: Rounded Corners 151">
                <a:extLst>
                  <a:ext uri="{FF2B5EF4-FFF2-40B4-BE49-F238E27FC236}">
                    <a16:creationId xmlns:a16="http://schemas.microsoft.com/office/drawing/2014/main" id="{A02BE941-A263-4B40-99E6-1AF71AC5E8E8}"/>
                  </a:ext>
                </a:extLst>
              </p:cNvPr>
              <p:cNvSpPr/>
              <p:nvPr/>
            </p:nvSpPr>
            <p:spPr>
              <a:xfrm>
                <a:off x="6100579" y="5314620"/>
                <a:ext cx="1688589" cy="687110"/>
              </a:xfrm>
              <a:prstGeom prst="roundRect">
                <a:avLst>
                  <a:gd name="adj" fmla="val 6755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Rectangle: Rounded Corners 152">
                <a:extLst>
                  <a:ext uri="{FF2B5EF4-FFF2-40B4-BE49-F238E27FC236}">
                    <a16:creationId xmlns:a16="http://schemas.microsoft.com/office/drawing/2014/main" id="{E494F180-72B2-4536-93BD-A5011700D95E}"/>
                  </a:ext>
                </a:extLst>
              </p:cNvPr>
              <p:cNvSpPr/>
              <p:nvPr/>
            </p:nvSpPr>
            <p:spPr>
              <a:xfrm>
                <a:off x="7949597" y="5314620"/>
                <a:ext cx="1688589" cy="687110"/>
              </a:xfrm>
              <a:prstGeom prst="roundRect">
                <a:avLst>
                  <a:gd name="adj" fmla="val 6755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Rectangle: Rounded Corners 150">
                <a:extLst>
                  <a:ext uri="{FF2B5EF4-FFF2-40B4-BE49-F238E27FC236}">
                    <a16:creationId xmlns:a16="http://schemas.microsoft.com/office/drawing/2014/main" id="{9DB16E01-BAA7-4C9E-B4EA-F5B13A16273D}"/>
                  </a:ext>
                </a:extLst>
              </p:cNvPr>
              <p:cNvSpPr/>
              <p:nvPr/>
            </p:nvSpPr>
            <p:spPr>
              <a:xfrm>
                <a:off x="4251561" y="5314620"/>
                <a:ext cx="1688589" cy="687110"/>
              </a:xfrm>
              <a:prstGeom prst="roundRect">
                <a:avLst>
                  <a:gd name="adj" fmla="val 6755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57" name="Group 1034">
                <a:extLst>
                  <a:ext uri="{FF2B5EF4-FFF2-40B4-BE49-F238E27FC236}">
                    <a16:creationId xmlns:a16="http://schemas.microsoft.com/office/drawing/2014/main" id="{A8625A2E-2222-4781-9D6B-5A6D2E2294B5}"/>
                  </a:ext>
                </a:extLst>
              </p:cNvPr>
              <p:cNvGrpSpPr/>
              <p:nvPr/>
            </p:nvGrpSpPr>
            <p:grpSpPr>
              <a:xfrm>
                <a:off x="6100579" y="4472650"/>
                <a:ext cx="1688589" cy="687110"/>
                <a:chOff x="4327195" y="4597400"/>
                <a:chExt cx="1688588" cy="687110"/>
              </a:xfrm>
            </p:grpSpPr>
            <p:sp>
              <p:nvSpPr>
                <p:cNvPr id="73" name="Rectangle: Rounded Corners 145">
                  <a:extLst>
                    <a:ext uri="{FF2B5EF4-FFF2-40B4-BE49-F238E27FC236}">
                      <a16:creationId xmlns:a16="http://schemas.microsoft.com/office/drawing/2014/main" id="{D84398AC-D8B7-4AE0-B193-D5410BE1435D}"/>
                    </a:ext>
                  </a:extLst>
                </p:cNvPr>
                <p:cNvSpPr/>
                <p:nvPr/>
              </p:nvSpPr>
              <p:spPr>
                <a:xfrm>
                  <a:off x="4327195" y="4597400"/>
                  <a:ext cx="1688588" cy="687110"/>
                </a:xfrm>
                <a:prstGeom prst="roundRect">
                  <a:avLst>
                    <a:gd name="adj" fmla="val 6755"/>
                  </a:avLst>
                </a:prstGeom>
                <a:solidFill>
                  <a:schemeClr val="bg1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74" name="Picture 20" descr="800px-Amprion_logo">
                  <a:extLst>
                    <a:ext uri="{FF2B5EF4-FFF2-40B4-BE49-F238E27FC236}">
                      <a16:creationId xmlns:a16="http://schemas.microsoft.com/office/drawing/2014/main" id="{BA31E00F-1784-4F13-81D0-3F6F3C8EC8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93082" y="4775848"/>
                  <a:ext cx="756818" cy="3302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8" name="Group 1036">
                <a:extLst>
                  <a:ext uri="{FF2B5EF4-FFF2-40B4-BE49-F238E27FC236}">
                    <a16:creationId xmlns:a16="http://schemas.microsoft.com/office/drawing/2014/main" id="{3F681F83-C216-435E-94D7-3194AA7431A8}"/>
                  </a:ext>
                </a:extLst>
              </p:cNvPr>
              <p:cNvGrpSpPr/>
              <p:nvPr/>
            </p:nvGrpSpPr>
            <p:grpSpPr>
              <a:xfrm>
                <a:off x="4251561" y="4472650"/>
                <a:ext cx="1688589" cy="687110"/>
                <a:chOff x="2478179" y="4597400"/>
                <a:chExt cx="1688589" cy="687110"/>
              </a:xfrm>
            </p:grpSpPr>
            <p:sp>
              <p:nvSpPr>
                <p:cNvPr id="71" name="Rectangle: Rounded Corners 144">
                  <a:extLst>
                    <a:ext uri="{FF2B5EF4-FFF2-40B4-BE49-F238E27FC236}">
                      <a16:creationId xmlns:a16="http://schemas.microsoft.com/office/drawing/2014/main" id="{5509CE3A-0CAC-4017-B1F2-CB9DA3A94143}"/>
                    </a:ext>
                  </a:extLst>
                </p:cNvPr>
                <p:cNvSpPr/>
                <p:nvPr/>
              </p:nvSpPr>
              <p:spPr>
                <a:xfrm>
                  <a:off x="2478179" y="4597400"/>
                  <a:ext cx="1688589" cy="687110"/>
                </a:xfrm>
                <a:prstGeom prst="roundRect">
                  <a:avLst>
                    <a:gd name="adj" fmla="val 6755"/>
                  </a:avLst>
                </a:prstGeom>
                <a:solidFill>
                  <a:schemeClr val="bg1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72" name="Picture 2" descr="Logo">
                  <a:extLst>
                    <a:ext uri="{FF2B5EF4-FFF2-40B4-BE49-F238E27FC236}">
                      <a16:creationId xmlns:a16="http://schemas.microsoft.com/office/drawing/2014/main" id="{23C6DF46-AA02-40A4-BDD0-F7FD835933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98446" y="4809551"/>
                  <a:ext cx="848054" cy="2628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9" name="Rectangle: Rounded Corners 146">
                <a:extLst>
                  <a:ext uri="{FF2B5EF4-FFF2-40B4-BE49-F238E27FC236}">
                    <a16:creationId xmlns:a16="http://schemas.microsoft.com/office/drawing/2014/main" id="{F63DB074-4756-46AA-A746-149E3253A6B4}"/>
                  </a:ext>
                </a:extLst>
              </p:cNvPr>
              <p:cNvSpPr/>
              <p:nvPr/>
            </p:nvSpPr>
            <p:spPr>
              <a:xfrm>
                <a:off x="7949597" y="4472650"/>
                <a:ext cx="1688589" cy="687110"/>
              </a:xfrm>
              <a:prstGeom prst="roundRect">
                <a:avLst>
                  <a:gd name="adj" fmla="val 6755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Rectangle: Rounded Corners 147">
                <a:extLst>
                  <a:ext uri="{FF2B5EF4-FFF2-40B4-BE49-F238E27FC236}">
                    <a16:creationId xmlns:a16="http://schemas.microsoft.com/office/drawing/2014/main" id="{BC51266A-F62B-44D9-B3D4-EF37313C2D41}"/>
                  </a:ext>
                </a:extLst>
              </p:cNvPr>
              <p:cNvSpPr/>
              <p:nvPr/>
            </p:nvSpPr>
            <p:spPr>
              <a:xfrm>
                <a:off x="9798615" y="4472650"/>
                <a:ext cx="1688589" cy="687110"/>
              </a:xfrm>
              <a:prstGeom prst="roundRect">
                <a:avLst>
                  <a:gd name="adj" fmla="val 6755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" name="Rectangle: Rounded Corners 140">
                <a:extLst>
                  <a:ext uri="{FF2B5EF4-FFF2-40B4-BE49-F238E27FC236}">
                    <a16:creationId xmlns:a16="http://schemas.microsoft.com/office/drawing/2014/main" id="{7AB51C7F-369C-4A8F-91C1-E262F527C193}"/>
                  </a:ext>
                </a:extLst>
              </p:cNvPr>
              <p:cNvSpPr/>
              <p:nvPr/>
            </p:nvSpPr>
            <p:spPr>
              <a:xfrm>
                <a:off x="2402543" y="4472650"/>
                <a:ext cx="1688589" cy="687110"/>
              </a:xfrm>
              <a:prstGeom prst="roundRect">
                <a:avLst>
                  <a:gd name="adj" fmla="val 6755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75" name="Grafik 25">
                <a:extLst>
                  <a:ext uri="{FF2B5EF4-FFF2-40B4-BE49-F238E27FC236}">
                    <a16:creationId xmlns:a16="http://schemas.microsoft.com/office/drawing/2014/main" id="{3EF4F752-F388-4636-AA66-295D8027C0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15847" y="4648165"/>
                <a:ext cx="1260000" cy="333147"/>
              </a:xfrm>
              <a:prstGeom prst="rect">
                <a:avLst/>
              </a:prstGeom>
            </p:spPr>
          </p:pic>
          <p:pic>
            <p:nvPicPr>
              <p:cNvPr id="76" name="Grafik 30" descr="FLUVIUS">
                <a:extLst>
                  <a:ext uri="{FF2B5EF4-FFF2-40B4-BE49-F238E27FC236}">
                    <a16:creationId xmlns:a16="http://schemas.microsoft.com/office/drawing/2014/main" id="{D3BC615C-F93D-422B-B39D-AE75634F11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14" t="19223" r="9255" b="20428"/>
              <a:stretch/>
            </p:blipFill>
            <p:spPr bwMode="auto">
              <a:xfrm>
                <a:off x="8235891" y="4617428"/>
                <a:ext cx="1116000" cy="406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" name="Grafik 26" descr="Ein Bild, das Text, ClipArt, Visitenkarte enthält.&#10;&#10;Automatisch generierte Beschreibung">
                <a:extLst>
                  <a:ext uri="{FF2B5EF4-FFF2-40B4-BE49-F238E27FC236}">
                    <a16:creationId xmlns:a16="http://schemas.microsoft.com/office/drawing/2014/main" id="{A0EA8494-ACF2-4E6E-946D-93F1280F36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t="16757" b="12089"/>
              <a:stretch/>
            </p:blipFill>
            <p:spPr>
              <a:xfrm>
                <a:off x="10124515" y="4631973"/>
                <a:ext cx="1080000" cy="370726"/>
              </a:xfrm>
              <a:prstGeom prst="rect">
                <a:avLst/>
              </a:prstGeom>
            </p:spPr>
          </p:pic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E61ACD0C-93ED-4CCB-8CE9-E8086933F9F2}"/>
                  </a:ext>
                </a:extLst>
              </p:cNvPr>
              <p:cNvGrpSpPr/>
              <p:nvPr/>
            </p:nvGrpSpPr>
            <p:grpSpPr>
              <a:xfrm>
                <a:off x="9820220" y="5314620"/>
                <a:ext cx="1688589" cy="687110"/>
                <a:chOff x="9930344" y="4472650"/>
                <a:chExt cx="1688589" cy="687110"/>
              </a:xfrm>
            </p:grpSpPr>
            <p:sp>
              <p:nvSpPr>
                <p:cNvPr id="63" name="Rectangle: Rounded Corners 148">
                  <a:extLst>
                    <a:ext uri="{FF2B5EF4-FFF2-40B4-BE49-F238E27FC236}">
                      <a16:creationId xmlns:a16="http://schemas.microsoft.com/office/drawing/2014/main" id="{E67208E4-D50C-4AE9-ACB2-E651CDF9DC04}"/>
                    </a:ext>
                  </a:extLst>
                </p:cNvPr>
                <p:cNvSpPr/>
                <p:nvPr/>
              </p:nvSpPr>
              <p:spPr>
                <a:xfrm>
                  <a:off x="9930344" y="4472650"/>
                  <a:ext cx="1688589" cy="687110"/>
                </a:xfrm>
                <a:prstGeom prst="roundRect">
                  <a:avLst>
                    <a:gd name="adj" fmla="val 6755"/>
                  </a:avLst>
                </a:prstGeom>
                <a:solidFill>
                  <a:schemeClr val="bg1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78" name="Picture 28">
                  <a:extLst>
                    <a:ext uri="{FF2B5EF4-FFF2-40B4-BE49-F238E27FC236}">
                      <a16:creationId xmlns:a16="http://schemas.microsoft.com/office/drawing/2014/main" id="{5843E9CE-8F3F-4E4E-8518-B3643818B9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37166" y="4636205"/>
                  <a:ext cx="674945" cy="36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79" name="Picture 33" descr="Datei:BASF-Logo bw.svg">
                <a:extLst>
                  <a:ext uri="{FF2B5EF4-FFF2-40B4-BE49-F238E27FC236}">
                    <a16:creationId xmlns:a16="http://schemas.microsoft.com/office/drawing/2014/main" id="{B79FAEDC-DE4B-43BE-BA97-FD9193606B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5855" y="5497460"/>
                <a:ext cx="900000" cy="383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0" name="Grafik 31">
                <a:extLst>
                  <a:ext uri="{FF2B5EF4-FFF2-40B4-BE49-F238E27FC236}">
                    <a16:creationId xmlns:a16="http://schemas.microsoft.com/office/drawing/2014/main" id="{831361CD-2BA5-483F-BD93-3C55BBBADF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4873" y="5533790"/>
                <a:ext cx="1080000" cy="2487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" name="Picture 33" descr="Logo">
                <a:extLst>
                  <a:ext uri="{FF2B5EF4-FFF2-40B4-BE49-F238E27FC236}">
                    <a16:creationId xmlns:a16="http://schemas.microsoft.com/office/drawing/2014/main" id="{C078C199-5625-438D-BF7B-35122631F7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13891" y="5385670"/>
                <a:ext cx="360000" cy="5450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42D82E1F-65BC-4BD5-BE1F-4A99CED01C6C}"/>
                </a:ext>
              </a:extLst>
            </p:cNvPr>
            <p:cNvGrpSpPr/>
            <p:nvPr/>
          </p:nvGrpSpPr>
          <p:grpSpPr>
            <a:xfrm>
              <a:off x="508738" y="4643046"/>
              <a:ext cx="1696684" cy="430887"/>
              <a:chOff x="508738" y="4542687"/>
              <a:chExt cx="1696684" cy="430887"/>
            </a:xfrm>
          </p:grpSpPr>
          <p:sp>
            <p:nvSpPr>
              <p:cNvPr id="82" name="Textfeld 16">
                <a:extLst>
                  <a:ext uri="{FF2B5EF4-FFF2-40B4-BE49-F238E27FC236}">
                    <a16:creationId xmlns:a16="http://schemas.microsoft.com/office/drawing/2014/main" id="{FA639E10-006D-4B39-A346-991D67307524}"/>
                  </a:ext>
                </a:extLst>
              </p:cNvPr>
              <p:cNvSpPr txBox="1"/>
              <p:nvPr/>
            </p:nvSpPr>
            <p:spPr>
              <a:xfrm>
                <a:off x="589080" y="4542687"/>
                <a:ext cx="1616342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100">
                    <a:solidFill>
                      <a:srgbClr val="002E5D"/>
                    </a:solidFill>
                    <a:latin typeface="Montserrat" panose="00000500000000000000" pitchFamily="2" charset="0"/>
                  </a:rPr>
                  <a:t>More than </a:t>
                </a:r>
                <a:r>
                  <a:rPr lang="en-GB" sz="1100" b="1">
                    <a:solidFill>
                      <a:srgbClr val="002E5D"/>
                    </a:solidFill>
                    <a:latin typeface="Montserrat" panose="00000500000000000000" pitchFamily="2" charset="0"/>
                  </a:rPr>
                  <a:t>15.000</a:t>
                </a:r>
              </a:p>
              <a:p>
                <a:r>
                  <a:rPr lang="en-GB" sz="1100" b="1" dirty="0">
                    <a:solidFill>
                      <a:srgbClr val="002E5D"/>
                    </a:solidFill>
                    <a:latin typeface="Montserrat" panose="00000500000000000000" pitchFamily="2" charset="0"/>
                  </a:rPr>
                  <a:t>sites</a:t>
                </a:r>
                <a:r>
                  <a:rPr lang="en-GB" sz="1100" dirty="0">
                    <a:solidFill>
                      <a:srgbClr val="002E5D"/>
                    </a:solidFill>
                    <a:latin typeface="Montserrat" panose="00000500000000000000" pitchFamily="2" charset="0"/>
                  </a:rPr>
                  <a:t> per </a:t>
                </a:r>
                <a:r>
                  <a:rPr lang="en-GB" sz="1100" b="1" dirty="0">
                    <a:solidFill>
                      <a:srgbClr val="002E5D"/>
                    </a:solidFill>
                    <a:latin typeface="Montserrat" panose="00000500000000000000" pitchFamily="2" charset="0"/>
                  </a:rPr>
                  <a:t>year</a:t>
                </a:r>
              </a:p>
            </p:txBody>
          </p:sp>
          <p:cxnSp>
            <p:nvCxnSpPr>
              <p:cNvPr id="83" name="Straight Connector 50">
                <a:extLst>
                  <a:ext uri="{FF2B5EF4-FFF2-40B4-BE49-F238E27FC236}">
                    <a16:creationId xmlns:a16="http://schemas.microsoft.com/office/drawing/2014/main" id="{EE4B8A49-5428-404C-A603-F55BCBE57D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738" y="4568814"/>
                <a:ext cx="0" cy="360000"/>
              </a:xfrm>
              <a:prstGeom prst="line">
                <a:avLst/>
              </a:prstGeom>
              <a:ln w="12700">
                <a:solidFill>
                  <a:srgbClr val="2AD2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e 83">
              <a:extLst>
                <a:ext uri="{FF2B5EF4-FFF2-40B4-BE49-F238E27FC236}">
                  <a16:creationId xmlns:a16="http://schemas.microsoft.com/office/drawing/2014/main" id="{18779D42-7DFC-4E21-9EF0-EB1E1B320B01}"/>
                </a:ext>
              </a:extLst>
            </p:cNvPr>
            <p:cNvGrpSpPr/>
            <p:nvPr/>
          </p:nvGrpSpPr>
          <p:grpSpPr>
            <a:xfrm>
              <a:off x="508738" y="5497683"/>
              <a:ext cx="1696684" cy="430887"/>
              <a:chOff x="508738" y="4629777"/>
              <a:chExt cx="1696684" cy="430887"/>
            </a:xfrm>
          </p:grpSpPr>
          <p:sp>
            <p:nvSpPr>
              <p:cNvPr id="85" name="Textfeld 16">
                <a:extLst>
                  <a:ext uri="{FF2B5EF4-FFF2-40B4-BE49-F238E27FC236}">
                    <a16:creationId xmlns:a16="http://schemas.microsoft.com/office/drawing/2014/main" id="{B7897E52-9173-44C0-8E79-D9D1DEF496F8}"/>
                  </a:ext>
                </a:extLst>
              </p:cNvPr>
              <p:cNvSpPr txBox="1"/>
              <p:nvPr/>
            </p:nvSpPr>
            <p:spPr>
              <a:xfrm>
                <a:off x="589080" y="4629777"/>
                <a:ext cx="1616342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100">
                    <a:solidFill>
                      <a:srgbClr val="002E5D"/>
                    </a:solidFill>
                    <a:latin typeface="Montserrat" panose="00000500000000000000" pitchFamily="2" charset="0"/>
                  </a:rPr>
                  <a:t>More than </a:t>
                </a:r>
                <a:r>
                  <a:rPr lang="en-GB" sz="1100" b="1">
                    <a:solidFill>
                      <a:srgbClr val="002E5D"/>
                    </a:solidFill>
                    <a:latin typeface="Montserrat" panose="00000500000000000000" pitchFamily="2" charset="0"/>
                  </a:rPr>
                  <a:t>1.000</a:t>
                </a:r>
              </a:p>
              <a:p>
                <a:r>
                  <a:rPr lang="en-GB" sz="1100" b="1">
                    <a:solidFill>
                      <a:srgbClr val="002E5D"/>
                    </a:solidFill>
                    <a:latin typeface="Montserrat" panose="00000500000000000000" pitchFamily="2" charset="0"/>
                  </a:rPr>
                  <a:t>customers</a:t>
                </a:r>
              </a:p>
            </p:txBody>
          </p:sp>
          <p:cxnSp>
            <p:nvCxnSpPr>
              <p:cNvPr id="86" name="Straight Connector 50">
                <a:extLst>
                  <a:ext uri="{FF2B5EF4-FFF2-40B4-BE49-F238E27FC236}">
                    <a16:creationId xmlns:a16="http://schemas.microsoft.com/office/drawing/2014/main" id="{E3A32AFD-B324-4CC9-8FCA-FF244FDA94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738" y="4629777"/>
                <a:ext cx="0" cy="360000"/>
              </a:xfrm>
              <a:prstGeom prst="line">
                <a:avLst/>
              </a:prstGeom>
              <a:ln w="12700">
                <a:solidFill>
                  <a:srgbClr val="2AD2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975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4AA696C1-E76D-4CB8-AE7D-5CD3AD4BD5C1}"/>
              </a:ext>
            </a:extLst>
          </p:cNvPr>
          <p:cNvSpPr/>
          <p:nvPr/>
        </p:nvSpPr>
        <p:spPr>
          <a:xfrm>
            <a:off x="-1" y="0"/>
            <a:ext cx="5484777" cy="6295291"/>
          </a:xfrm>
          <a:custGeom>
            <a:avLst/>
            <a:gdLst>
              <a:gd name="connsiteX0" fmla="*/ 0 w 5617990"/>
              <a:gd name="connsiteY0" fmla="*/ 0 h 6464297"/>
              <a:gd name="connsiteX1" fmla="*/ 5143615 w 5617990"/>
              <a:gd name="connsiteY1" fmla="*/ 0 h 6464297"/>
              <a:gd name="connsiteX2" fmla="*/ 5146493 w 5617990"/>
              <a:gd name="connsiteY2" fmla="*/ 104603 h 6464297"/>
              <a:gd name="connsiteX3" fmla="*/ 5612863 w 5617990"/>
              <a:gd name="connsiteY3" fmla="*/ 6424667 h 6464297"/>
              <a:gd name="connsiteX4" fmla="*/ 5617990 w 5617990"/>
              <a:gd name="connsiteY4" fmla="*/ 6463296 h 6464297"/>
              <a:gd name="connsiteX5" fmla="*/ 5617990 w 5617990"/>
              <a:gd name="connsiteY5" fmla="*/ 6464297 h 6464297"/>
              <a:gd name="connsiteX6" fmla="*/ 0 w 5617990"/>
              <a:gd name="connsiteY6" fmla="*/ 6464297 h 646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7990" h="6464297">
                <a:moveTo>
                  <a:pt x="0" y="0"/>
                </a:moveTo>
                <a:lnTo>
                  <a:pt x="5143615" y="0"/>
                </a:lnTo>
                <a:lnTo>
                  <a:pt x="5146493" y="104603"/>
                </a:lnTo>
                <a:cubicBezTo>
                  <a:pt x="5216224" y="2455341"/>
                  <a:pt x="5379724" y="4610466"/>
                  <a:pt x="5612863" y="6424667"/>
                </a:cubicBezTo>
                <a:lnTo>
                  <a:pt x="5617990" y="6463296"/>
                </a:lnTo>
                <a:lnTo>
                  <a:pt x="5617990" y="6464297"/>
                </a:lnTo>
                <a:lnTo>
                  <a:pt x="0" y="64642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" name="TextBox 73">
            <a:extLst>
              <a:ext uri="{FF2B5EF4-FFF2-40B4-BE49-F238E27FC236}">
                <a16:creationId xmlns:a16="http://schemas.microsoft.com/office/drawing/2014/main" id="{52B7A565-06B8-4835-AE8F-AF2351A3B9D5}"/>
              </a:ext>
            </a:extLst>
          </p:cNvPr>
          <p:cNvSpPr txBox="1"/>
          <p:nvPr/>
        </p:nvSpPr>
        <p:spPr>
          <a:xfrm>
            <a:off x="599175" y="562708"/>
            <a:ext cx="3311814" cy="14773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Same, same … but </a:t>
            </a:r>
            <a:r>
              <a:rPr lang="en-US" sz="2400" b="1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different</a:t>
            </a:r>
          </a:p>
          <a:p>
            <a:r>
              <a:rPr lang="en-US" sz="240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From our </a:t>
            </a:r>
            <a:r>
              <a:rPr lang="en-US" sz="2400" b="1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roots</a:t>
            </a:r>
            <a:r>
              <a:rPr lang="en-US" sz="240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 to your </a:t>
            </a:r>
            <a:r>
              <a:rPr lang="en-US" sz="2400" b="1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added value</a:t>
            </a:r>
          </a:p>
        </p:txBody>
      </p:sp>
      <p:sp>
        <p:nvSpPr>
          <p:cNvPr id="14" name="Parallelogram 74">
            <a:extLst>
              <a:ext uri="{FF2B5EF4-FFF2-40B4-BE49-F238E27FC236}">
                <a16:creationId xmlns:a16="http://schemas.microsoft.com/office/drawing/2014/main" id="{811444D8-5134-4B13-B5F9-439951609BD1}"/>
              </a:ext>
            </a:extLst>
          </p:cNvPr>
          <p:cNvSpPr/>
          <p:nvPr/>
        </p:nvSpPr>
        <p:spPr>
          <a:xfrm rot="5400000">
            <a:off x="-77541" y="226367"/>
            <a:ext cx="614179" cy="58505"/>
          </a:xfrm>
          <a:prstGeom prst="parallelogram">
            <a:avLst>
              <a:gd name="adj" fmla="val 1026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4396474-A3DD-421A-A7FD-D52A7C93765E}"/>
              </a:ext>
            </a:extLst>
          </p:cNvPr>
          <p:cNvGrpSpPr/>
          <p:nvPr/>
        </p:nvGrpSpPr>
        <p:grpSpPr>
          <a:xfrm>
            <a:off x="6051909" y="928295"/>
            <a:ext cx="1486904" cy="1220844"/>
            <a:chOff x="599174" y="2307757"/>
            <a:chExt cx="1486904" cy="1220844"/>
          </a:xfrm>
        </p:grpSpPr>
        <p:sp>
          <p:nvSpPr>
            <p:cNvPr id="18" name="TextBox 139">
              <a:extLst>
                <a:ext uri="{FF2B5EF4-FFF2-40B4-BE49-F238E27FC236}">
                  <a16:creationId xmlns:a16="http://schemas.microsoft.com/office/drawing/2014/main" id="{795EE126-D5FF-4BEB-96E4-D4FA293B269A}"/>
                </a:ext>
              </a:extLst>
            </p:cNvPr>
            <p:cNvSpPr txBox="1"/>
            <p:nvPr/>
          </p:nvSpPr>
          <p:spPr>
            <a:xfrm>
              <a:off x="599174" y="2438431"/>
              <a:ext cx="1486904" cy="10901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10000"/>
                </a:lnSpc>
                <a:spcAft>
                  <a:spcPts val="400"/>
                </a:spcAft>
              </a:pPr>
              <a:r>
                <a:rPr lang="en-US" sz="1600" b="1">
                  <a:solidFill>
                    <a:srgbClr val="002E5D"/>
                  </a:solidFill>
                  <a:latin typeface="Montserrat" panose="00000500000000000000" pitchFamily="2" charset="0"/>
                  <a:cs typeface="Poppins" panose="00000500000000000000" pitchFamily="2" charset="0"/>
                </a:rPr>
                <a:t>900 utilities and DSOs</a:t>
              </a:r>
            </a:p>
            <a:p>
              <a:pPr>
                <a:lnSpc>
                  <a:spcPct val="110000"/>
                </a:lnSpc>
                <a:spcAft>
                  <a:spcPts val="400"/>
                </a:spcAft>
              </a:pPr>
              <a:r>
                <a:rPr lang="en-US" sz="1000">
                  <a:solidFill>
                    <a:srgbClr val="002E5D"/>
                  </a:solidFill>
                  <a:latin typeface="Montserrat" panose="00000500000000000000" pitchFamily="2" charset="0"/>
                  <a:cs typeface="Poppins" panose="00000500000000000000" pitchFamily="2" charset="0"/>
                </a:rPr>
                <a:t>Manage the distribution grid in Germany</a:t>
              </a:r>
              <a:endParaRPr lang="en-US" sz="140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endParaRPr>
            </a:p>
          </p:txBody>
        </p:sp>
        <p:cxnSp>
          <p:nvCxnSpPr>
            <p:cNvPr id="19" name="Straight Connector 152">
              <a:extLst>
                <a:ext uri="{FF2B5EF4-FFF2-40B4-BE49-F238E27FC236}">
                  <a16:creationId xmlns:a16="http://schemas.microsoft.com/office/drawing/2014/main" id="{92575C57-AE6D-456C-B3F6-94A72957A90E}"/>
                </a:ext>
              </a:extLst>
            </p:cNvPr>
            <p:cNvCxnSpPr>
              <a:cxnSpLocks/>
            </p:cNvCxnSpPr>
            <p:nvPr/>
          </p:nvCxnSpPr>
          <p:spPr>
            <a:xfrm>
              <a:off x="599174" y="2307757"/>
              <a:ext cx="37465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0408884-F7B2-485A-B3B7-E94B4A8A0D13}"/>
              </a:ext>
            </a:extLst>
          </p:cNvPr>
          <p:cNvGrpSpPr/>
          <p:nvPr/>
        </p:nvGrpSpPr>
        <p:grpSpPr>
          <a:xfrm>
            <a:off x="8105945" y="928295"/>
            <a:ext cx="1367944" cy="1170574"/>
            <a:chOff x="2752364" y="2307757"/>
            <a:chExt cx="1367944" cy="1170574"/>
          </a:xfrm>
        </p:grpSpPr>
        <p:sp>
          <p:nvSpPr>
            <p:cNvPr id="20" name="TextBox 139">
              <a:extLst>
                <a:ext uri="{FF2B5EF4-FFF2-40B4-BE49-F238E27FC236}">
                  <a16:creationId xmlns:a16="http://schemas.microsoft.com/office/drawing/2014/main" id="{7E107B82-5550-4FEA-832A-E6CB5A9AA637}"/>
                </a:ext>
              </a:extLst>
            </p:cNvPr>
            <p:cNvSpPr txBox="1"/>
            <p:nvPr/>
          </p:nvSpPr>
          <p:spPr>
            <a:xfrm>
              <a:off x="2752364" y="2438431"/>
              <a:ext cx="1367944" cy="10399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10000"/>
                </a:lnSpc>
                <a:spcAft>
                  <a:spcPts val="400"/>
                </a:spcAft>
              </a:pPr>
              <a:r>
                <a:rPr lang="en-US" sz="1000">
                  <a:solidFill>
                    <a:srgbClr val="002E5D"/>
                  </a:solidFill>
                  <a:latin typeface="Montserrat" panose="00000500000000000000" pitchFamily="2" charset="0"/>
                  <a:cs typeface="Poppins" panose="00000500000000000000" pitchFamily="2" charset="0"/>
                </a:rPr>
                <a:t>LACROIX helps</a:t>
              </a:r>
            </a:p>
            <a:p>
              <a:pPr>
                <a:lnSpc>
                  <a:spcPct val="110000"/>
                </a:lnSpc>
                <a:spcAft>
                  <a:spcPts val="400"/>
                </a:spcAft>
              </a:pPr>
              <a:r>
                <a:rPr lang="en-US" sz="1600" b="1">
                  <a:solidFill>
                    <a:srgbClr val="002E5D"/>
                  </a:solidFill>
                  <a:latin typeface="Montserrat" panose="00000500000000000000" pitchFamily="2" charset="0"/>
                  <a:cs typeface="Poppins" panose="00000500000000000000" pitchFamily="2" charset="0"/>
                </a:rPr>
                <a:t>600 of them</a:t>
              </a:r>
            </a:p>
            <a:p>
              <a:pPr>
                <a:lnSpc>
                  <a:spcPct val="110000"/>
                </a:lnSpc>
                <a:spcAft>
                  <a:spcPts val="400"/>
                </a:spcAft>
              </a:pPr>
              <a:r>
                <a:rPr lang="en-US" sz="1000">
                  <a:solidFill>
                    <a:srgbClr val="002E5D"/>
                  </a:solidFill>
                  <a:latin typeface="Montserrat" panose="00000500000000000000" pitchFamily="2" charset="0"/>
                  <a:cs typeface="Poppins" panose="00000500000000000000" pitchFamily="2" charset="0"/>
                </a:rPr>
                <a:t>to manage similar but not identical use cases</a:t>
              </a:r>
              <a:endParaRPr lang="en-US" sz="140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endParaRPr>
            </a:p>
          </p:txBody>
        </p:sp>
        <p:cxnSp>
          <p:nvCxnSpPr>
            <p:cNvPr id="21" name="Straight Connector 152">
              <a:extLst>
                <a:ext uri="{FF2B5EF4-FFF2-40B4-BE49-F238E27FC236}">
                  <a16:creationId xmlns:a16="http://schemas.microsoft.com/office/drawing/2014/main" id="{86CFA2E6-076B-4F2A-9870-D47E2620D161}"/>
                </a:ext>
              </a:extLst>
            </p:cNvPr>
            <p:cNvCxnSpPr>
              <a:cxnSpLocks/>
            </p:cNvCxnSpPr>
            <p:nvPr/>
          </p:nvCxnSpPr>
          <p:spPr>
            <a:xfrm>
              <a:off x="2752364" y="2307757"/>
              <a:ext cx="37465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56D0E9CB-D26E-4734-B297-5320BA68201D}"/>
              </a:ext>
            </a:extLst>
          </p:cNvPr>
          <p:cNvGrpSpPr/>
          <p:nvPr/>
        </p:nvGrpSpPr>
        <p:grpSpPr>
          <a:xfrm>
            <a:off x="599174" y="2573149"/>
            <a:ext cx="9963480" cy="3722143"/>
            <a:chOff x="599174" y="2573149"/>
            <a:chExt cx="9963480" cy="3722143"/>
          </a:xfrm>
        </p:grpSpPr>
        <p:pic>
          <p:nvPicPr>
            <p:cNvPr id="12" name="Grafik 14">
              <a:extLst>
                <a:ext uri="{FF2B5EF4-FFF2-40B4-BE49-F238E27FC236}">
                  <a16:creationId xmlns:a16="http://schemas.microsoft.com/office/drawing/2014/main" id="{CDD6F121-B09C-423A-80C1-EFE03943F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2845"/>
            <a:stretch/>
          </p:blipFill>
          <p:spPr>
            <a:xfrm>
              <a:off x="599174" y="2577303"/>
              <a:ext cx="9963480" cy="3717989"/>
            </a:xfrm>
            <a:prstGeom prst="rect">
              <a:avLst/>
            </a:prstGeom>
          </p:spPr>
        </p:pic>
        <p:sp>
          <p:nvSpPr>
            <p:cNvPr id="17" name="Parallelogram 142">
              <a:extLst>
                <a:ext uri="{FF2B5EF4-FFF2-40B4-BE49-F238E27FC236}">
                  <a16:creationId xmlns:a16="http://schemas.microsoft.com/office/drawing/2014/main" id="{BE904B69-1555-4643-9502-80652E901014}"/>
                </a:ext>
              </a:extLst>
            </p:cNvPr>
            <p:cNvSpPr/>
            <p:nvPr/>
          </p:nvSpPr>
          <p:spPr>
            <a:xfrm flipH="1">
              <a:off x="599174" y="2573149"/>
              <a:ext cx="3996000" cy="89759"/>
            </a:xfrm>
            <a:prstGeom prst="parallelogram">
              <a:avLst>
                <a:gd name="adj" fmla="val 98837"/>
              </a:avLst>
            </a:prstGeom>
            <a:solidFill>
              <a:srgbClr val="2AD2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Picture 62">
            <a:extLst>
              <a:ext uri="{FF2B5EF4-FFF2-40B4-BE49-F238E27FC236}">
                <a16:creationId xmlns:a16="http://schemas.microsoft.com/office/drawing/2014/main" id="{1148D71A-2FE7-4788-9482-D51A314768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45570" b="8078"/>
          <a:stretch/>
        </p:blipFill>
        <p:spPr>
          <a:xfrm>
            <a:off x="10193609" y="1975292"/>
            <a:ext cx="200515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3.33333E-6 0.02338 " pathEditMode="relative" rAng="0" ptsTypes="AA">
                                      <p:cBhvr>
                                        <p:cTn id="9" dur="8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5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897AFDE0-AE77-4681-913E-221E48367301}"/>
              </a:ext>
            </a:extLst>
          </p:cNvPr>
          <p:cNvSpPr/>
          <p:nvPr/>
        </p:nvSpPr>
        <p:spPr>
          <a:xfrm flipV="1">
            <a:off x="6154990" y="-1"/>
            <a:ext cx="6035473" cy="6858000"/>
          </a:xfrm>
          <a:custGeom>
            <a:avLst/>
            <a:gdLst>
              <a:gd name="connsiteX0" fmla="*/ 308964 w 4457700"/>
              <a:gd name="connsiteY0" fmla="*/ 0 h 6858000"/>
              <a:gd name="connsiteX1" fmla="*/ 441557 w 4457700"/>
              <a:gd name="connsiteY1" fmla="*/ 0 h 6858000"/>
              <a:gd name="connsiteX2" fmla="*/ 471164 w 4457700"/>
              <a:gd name="connsiteY2" fmla="*/ 0 h 6858000"/>
              <a:gd name="connsiteX3" fmla="*/ 559169 w 4457700"/>
              <a:gd name="connsiteY3" fmla="*/ 0 h 6858000"/>
              <a:gd name="connsiteX4" fmla="*/ 731520 w 4457700"/>
              <a:gd name="connsiteY4" fmla="*/ 0 h 6858000"/>
              <a:gd name="connsiteX5" fmla="*/ 809096 w 4457700"/>
              <a:gd name="connsiteY5" fmla="*/ 0 h 6858000"/>
              <a:gd name="connsiteX6" fmla="*/ 4457700 w 4457700"/>
              <a:gd name="connsiteY6" fmla="*/ 0 h 6858000"/>
              <a:gd name="connsiteX7" fmla="*/ 4457700 w 4457700"/>
              <a:gd name="connsiteY7" fmla="*/ 6857993 h 6858000"/>
              <a:gd name="connsiteX8" fmla="*/ 809096 w 4457700"/>
              <a:gd name="connsiteY8" fmla="*/ 6857993 h 6858000"/>
              <a:gd name="connsiteX9" fmla="*/ 809096 w 4457700"/>
              <a:gd name="connsiteY9" fmla="*/ 6858000 h 6858000"/>
              <a:gd name="connsiteX10" fmla="*/ 441557 w 4457700"/>
              <a:gd name="connsiteY10" fmla="*/ 6858000 h 6858000"/>
              <a:gd name="connsiteX11" fmla="*/ 441557 w 4457700"/>
              <a:gd name="connsiteY11" fmla="*/ 6857997 h 6858000"/>
              <a:gd name="connsiteX12" fmla="*/ 438859 w 4457700"/>
              <a:gd name="connsiteY12" fmla="*/ 6857997 h 6858000"/>
              <a:gd name="connsiteX13" fmla="*/ 417879 w 4457700"/>
              <a:gd name="connsiteY13" fmla="*/ 6675387 h 6858000"/>
              <a:gd name="connsiteX14" fmla="*/ 11863 w 4457700"/>
              <a:gd name="connsiteY14" fmla="*/ 663922 h 6858000"/>
              <a:gd name="connsiteX15" fmla="*/ 1799 w 4457700"/>
              <a:gd name="connsiteY15" fmla="*/ 148424 h 6858000"/>
              <a:gd name="connsiteX16" fmla="*/ 0 w 4457700"/>
              <a:gd name="connsiteY16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57700" h="6858000">
                <a:moveTo>
                  <a:pt x="308964" y="0"/>
                </a:moveTo>
                <a:lnTo>
                  <a:pt x="441557" y="0"/>
                </a:lnTo>
                <a:lnTo>
                  <a:pt x="471164" y="0"/>
                </a:lnTo>
                <a:lnTo>
                  <a:pt x="559169" y="0"/>
                </a:lnTo>
                <a:lnTo>
                  <a:pt x="731520" y="0"/>
                </a:lnTo>
                <a:lnTo>
                  <a:pt x="809096" y="0"/>
                </a:lnTo>
                <a:lnTo>
                  <a:pt x="4457700" y="0"/>
                </a:lnTo>
                <a:lnTo>
                  <a:pt x="4457700" y="6857993"/>
                </a:lnTo>
                <a:lnTo>
                  <a:pt x="809096" y="6857993"/>
                </a:lnTo>
                <a:lnTo>
                  <a:pt x="809096" y="6858000"/>
                </a:lnTo>
                <a:lnTo>
                  <a:pt x="441557" y="6858000"/>
                </a:lnTo>
                <a:lnTo>
                  <a:pt x="441557" y="6857997"/>
                </a:lnTo>
                <a:lnTo>
                  <a:pt x="438859" y="6857997"/>
                </a:lnTo>
                <a:lnTo>
                  <a:pt x="417879" y="6675387"/>
                </a:lnTo>
                <a:cubicBezTo>
                  <a:pt x="240021" y="5092860"/>
                  <a:pt x="68820" y="3034593"/>
                  <a:pt x="11863" y="663922"/>
                </a:cubicBezTo>
                <a:cubicBezTo>
                  <a:pt x="8225" y="512836"/>
                  <a:pt x="4627" y="338172"/>
                  <a:pt x="1799" y="148424"/>
                </a:cubicBezTo>
                <a:lnTo>
                  <a:pt x="0" y="1"/>
                </a:lnTo>
                <a:close/>
              </a:path>
            </a:pathLst>
          </a:custGeom>
          <a:solidFill>
            <a:srgbClr val="F1F1F1"/>
          </a:solidFill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165">
            <a:extLst>
              <a:ext uri="{FF2B5EF4-FFF2-40B4-BE49-F238E27FC236}">
                <a16:creationId xmlns:a16="http://schemas.microsoft.com/office/drawing/2014/main" id="{AB6052C6-5918-41E0-B078-3FD270F042C2}"/>
              </a:ext>
            </a:extLst>
          </p:cNvPr>
          <p:cNvSpPr/>
          <p:nvPr/>
        </p:nvSpPr>
        <p:spPr>
          <a:xfrm>
            <a:off x="-1" y="4600759"/>
            <a:ext cx="12192002" cy="2138779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38">
            <a:extLst>
              <a:ext uri="{FF2B5EF4-FFF2-40B4-BE49-F238E27FC236}">
                <a16:creationId xmlns:a16="http://schemas.microsoft.com/office/drawing/2014/main" id="{C9816CE0-AF90-417B-901A-0558772C931D}"/>
              </a:ext>
            </a:extLst>
          </p:cNvPr>
          <p:cNvGrpSpPr/>
          <p:nvPr/>
        </p:nvGrpSpPr>
        <p:grpSpPr>
          <a:xfrm rot="7577779">
            <a:off x="1262778" y="3811299"/>
            <a:ext cx="199300" cy="265219"/>
            <a:chOff x="2506854" y="155737"/>
            <a:chExt cx="373953" cy="497640"/>
          </a:xfrm>
        </p:grpSpPr>
        <p:sp>
          <p:nvSpPr>
            <p:cNvPr id="12" name="Freeform: Shape 182">
              <a:extLst>
                <a:ext uri="{FF2B5EF4-FFF2-40B4-BE49-F238E27FC236}">
                  <a16:creationId xmlns:a16="http://schemas.microsoft.com/office/drawing/2014/main" id="{3013C4FE-DA7F-4F61-ADA7-46086260E28A}"/>
                </a:ext>
              </a:extLst>
            </p:cNvPr>
            <p:cNvSpPr/>
            <p:nvPr/>
          </p:nvSpPr>
          <p:spPr>
            <a:xfrm rot="20258708" flipH="1">
              <a:off x="2506854" y="155737"/>
              <a:ext cx="66684" cy="497640"/>
            </a:xfrm>
            <a:custGeom>
              <a:avLst/>
              <a:gdLst>
                <a:gd name="connsiteX0" fmla="*/ 0 w 71437"/>
                <a:gd name="connsiteY0" fmla="*/ 533114 h 533114"/>
                <a:gd name="connsiteX1" fmla="*/ 71438 w 71437"/>
                <a:gd name="connsiteY1" fmla="*/ 266557 h 533114"/>
                <a:gd name="connsiteX2" fmla="*/ 0 w 71437"/>
                <a:gd name="connsiteY2" fmla="*/ 0 h 53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37" h="533114">
                  <a:moveTo>
                    <a:pt x="0" y="533114"/>
                  </a:moveTo>
                  <a:cubicBezTo>
                    <a:pt x="46903" y="452117"/>
                    <a:pt x="71549" y="360155"/>
                    <a:pt x="71438" y="266557"/>
                  </a:cubicBezTo>
                  <a:cubicBezTo>
                    <a:pt x="71549" y="172960"/>
                    <a:pt x="46903" y="80998"/>
                    <a:pt x="0" y="0"/>
                  </a:cubicBezTo>
                </a:path>
              </a:pathLst>
            </a:custGeom>
            <a:noFill/>
            <a:ln w="19050" cap="sq">
              <a:solidFill>
                <a:srgbClr val="2AD2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reeform: Shape 183">
              <a:extLst>
                <a:ext uri="{FF2B5EF4-FFF2-40B4-BE49-F238E27FC236}">
                  <a16:creationId xmlns:a16="http://schemas.microsoft.com/office/drawing/2014/main" id="{2700AE42-E0B7-463D-8D8E-59AFC45C42CF}"/>
                </a:ext>
              </a:extLst>
            </p:cNvPr>
            <p:cNvSpPr/>
            <p:nvPr/>
          </p:nvSpPr>
          <p:spPr>
            <a:xfrm rot="20258708" flipH="1">
              <a:off x="2853716" y="192700"/>
              <a:ext cx="27091" cy="154751"/>
            </a:xfrm>
            <a:custGeom>
              <a:avLst/>
              <a:gdLst>
                <a:gd name="connsiteX0" fmla="*/ 0 w 29022"/>
                <a:gd name="connsiteY0" fmla="*/ 165783 h 165782"/>
                <a:gd name="connsiteX1" fmla="*/ 29023 w 29022"/>
                <a:gd name="connsiteY1" fmla="*/ 82868 h 165782"/>
                <a:gd name="connsiteX2" fmla="*/ 0 w 29022"/>
                <a:gd name="connsiteY2" fmla="*/ 0 h 1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2" h="165782">
                  <a:moveTo>
                    <a:pt x="0" y="165783"/>
                  </a:moveTo>
                  <a:cubicBezTo>
                    <a:pt x="18806" y="142240"/>
                    <a:pt x="29041" y="112999"/>
                    <a:pt x="29023" y="82868"/>
                  </a:cubicBezTo>
                  <a:cubicBezTo>
                    <a:pt x="29030" y="52752"/>
                    <a:pt x="18796" y="23530"/>
                    <a:pt x="0" y="0"/>
                  </a:cubicBezTo>
                </a:path>
              </a:pathLst>
            </a:custGeom>
            <a:noFill/>
            <a:ln w="19050" cap="sq">
              <a:solidFill>
                <a:srgbClr val="2AD2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reeform: Shape 184">
              <a:extLst>
                <a:ext uri="{FF2B5EF4-FFF2-40B4-BE49-F238E27FC236}">
                  <a16:creationId xmlns:a16="http://schemas.microsoft.com/office/drawing/2014/main" id="{CF2A0E51-DDAD-4265-9EB1-5E926A6058CA}"/>
                </a:ext>
              </a:extLst>
            </p:cNvPr>
            <p:cNvSpPr/>
            <p:nvPr/>
          </p:nvSpPr>
          <p:spPr>
            <a:xfrm rot="20258708" flipH="1">
              <a:off x="2738119" y="180189"/>
              <a:ext cx="39833" cy="269562"/>
            </a:xfrm>
            <a:custGeom>
              <a:avLst/>
              <a:gdLst>
                <a:gd name="connsiteX0" fmla="*/ 0 w 42672"/>
                <a:gd name="connsiteY0" fmla="*/ 288779 h 288778"/>
                <a:gd name="connsiteX1" fmla="*/ 42672 w 42672"/>
                <a:gd name="connsiteY1" fmla="*/ 144389 h 288778"/>
                <a:gd name="connsiteX2" fmla="*/ 0 w 42672"/>
                <a:gd name="connsiteY2" fmla="*/ 0 h 288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672" h="288778">
                  <a:moveTo>
                    <a:pt x="0" y="288779"/>
                  </a:moveTo>
                  <a:cubicBezTo>
                    <a:pt x="27872" y="245781"/>
                    <a:pt x="42693" y="195631"/>
                    <a:pt x="42672" y="144389"/>
                  </a:cubicBezTo>
                  <a:cubicBezTo>
                    <a:pt x="42693" y="93148"/>
                    <a:pt x="27872" y="42998"/>
                    <a:pt x="0" y="0"/>
                  </a:cubicBezTo>
                </a:path>
              </a:pathLst>
            </a:custGeom>
            <a:noFill/>
            <a:ln w="19050" cap="sq">
              <a:solidFill>
                <a:srgbClr val="2AD2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reeform: Shape 185">
              <a:extLst>
                <a:ext uri="{FF2B5EF4-FFF2-40B4-BE49-F238E27FC236}">
                  <a16:creationId xmlns:a16="http://schemas.microsoft.com/office/drawing/2014/main" id="{79CA7D62-602A-41CF-8291-EBC789F9C757}"/>
                </a:ext>
              </a:extLst>
            </p:cNvPr>
            <p:cNvSpPr/>
            <p:nvPr/>
          </p:nvSpPr>
          <p:spPr>
            <a:xfrm rot="20258708" flipH="1">
              <a:off x="2622465" y="168009"/>
              <a:ext cx="53409" cy="383459"/>
            </a:xfrm>
            <a:custGeom>
              <a:avLst/>
              <a:gdLst>
                <a:gd name="connsiteX0" fmla="*/ 0 w 57216"/>
                <a:gd name="connsiteY0" fmla="*/ 410794 h 410794"/>
                <a:gd name="connsiteX1" fmla="*/ 57217 w 57216"/>
                <a:gd name="connsiteY1" fmla="*/ 205397 h 410794"/>
                <a:gd name="connsiteX2" fmla="*/ 0 w 57216"/>
                <a:gd name="connsiteY2" fmla="*/ 0 h 410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216" h="410794">
                  <a:moveTo>
                    <a:pt x="0" y="410794"/>
                  </a:moveTo>
                  <a:cubicBezTo>
                    <a:pt x="37416" y="348814"/>
                    <a:pt x="57199" y="277795"/>
                    <a:pt x="57217" y="205397"/>
                  </a:cubicBezTo>
                  <a:cubicBezTo>
                    <a:pt x="57199" y="132999"/>
                    <a:pt x="37416" y="61980"/>
                    <a:pt x="0" y="0"/>
                  </a:cubicBezTo>
                </a:path>
              </a:pathLst>
            </a:custGeom>
            <a:noFill/>
            <a:ln w="19050" cap="sq">
              <a:solidFill>
                <a:srgbClr val="2AD2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8" name="Groupe 43">
            <a:extLst>
              <a:ext uri="{FF2B5EF4-FFF2-40B4-BE49-F238E27FC236}">
                <a16:creationId xmlns:a16="http://schemas.microsoft.com/office/drawing/2014/main" id="{9C6A7F9C-CA9A-4F5C-966B-FD3A773B631E}"/>
              </a:ext>
            </a:extLst>
          </p:cNvPr>
          <p:cNvGrpSpPr/>
          <p:nvPr/>
        </p:nvGrpSpPr>
        <p:grpSpPr>
          <a:xfrm rot="7603593">
            <a:off x="2486527" y="3845461"/>
            <a:ext cx="199300" cy="265219"/>
            <a:chOff x="2506854" y="155737"/>
            <a:chExt cx="373953" cy="497640"/>
          </a:xfrm>
        </p:grpSpPr>
        <p:sp>
          <p:nvSpPr>
            <p:cNvPr id="19" name="Freeform: Shape 182">
              <a:extLst>
                <a:ext uri="{FF2B5EF4-FFF2-40B4-BE49-F238E27FC236}">
                  <a16:creationId xmlns:a16="http://schemas.microsoft.com/office/drawing/2014/main" id="{B881B94C-003F-4DA9-8AE5-D48360D6C544}"/>
                </a:ext>
              </a:extLst>
            </p:cNvPr>
            <p:cNvSpPr/>
            <p:nvPr/>
          </p:nvSpPr>
          <p:spPr>
            <a:xfrm rot="20258708" flipH="1">
              <a:off x="2506854" y="155737"/>
              <a:ext cx="66684" cy="497640"/>
            </a:xfrm>
            <a:custGeom>
              <a:avLst/>
              <a:gdLst>
                <a:gd name="connsiteX0" fmla="*/ 0 w 71437"/>
                <a:gd name="connsiteY0" fmla="*/ 533114 h 533114"/>
                <a:gd name="connsiteX1" fmla="*/ 71438 w 71437"/>
                <a:gd name="connsiteY1" fmla="*/ 266557 h 533114"/>
                <a:gd name="connsiteX2" fmla="*/ 0 w 71437"/>
                <a:gd name="connsiteY2" fmla="*/ 0 h 53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37" h="533114">
                  <a:moveTo>
                    <a:pt x="0" y="533114"/>
                  </a:moveTo>
                  <a:cubicBezTo>
                    <a:pt x="46903" y="452117"/>
                    <a:pt x="71549" y="360155"/>
                    <a:pt x="71438" y="266557"/>
                  </a:cubicBezTo>
                  <a:cubicBezTo>
                    <a:pt x="71549" y="172960"/>
                    <a:pt x="46903" y="80998"/>
                    <a:pt x="0" y="0"/>
                  </a:cubicBezTo>
                </a:path>
              </a:pathLst>
            </a:custGeom>
            <a:noFill/>
            <a:ln w="19050" cap="sq">
              <a:solidFill>
                <a:srgbClr val="2AD2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reeform: Shape 183">
              <a:extLst>
                <a:ext uri="{FF2B5EF4-FFF2-40B4-BE49-F238E27FC236}">
                  <a16:creationId xmlns:a16="http://schemas.microsoft.com/office/drawing/2014/main" id="{688BA5CE-B0D2-4EC8-8C04-5318AF1A237A}"/>
                </a:ext>
              </a:extLst>
            </p:cNvPr>
            <p:cNvSpPr/>
            <p:nvPr/>
          </p:nvSpPr>
          <p:spPr>
            <a:xfrm rot="20258708" flipH="1">
              <a:off x="2853716" y="192700"/>
              <a:ext cx="27091" cy="154751"/>
            </a:xfrm>
            <a:custGeom>
              <a:avLst/>
              <a:gdLst>
                <a:gd name="connsiteX0" fmla="*/ 0 w 29022"/>
                <a:gd name="connsiteY0" fmla="*/ 165783 h 165782"/>
                <a:gd name="connsiteX1" fmla="*/ 29023 w 29022"/>
                <a:gd name="connsiteY1" fmla="*/ 82868 h 165782"/>
                <a:gd name="connsiteX2" fmla="*/ 0 w 29022"/>
                <a:gd name="connsiteY2" fmla="*/ 0 h 1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2" h="165782">
                  <a:moveTo>
                    <a:pt x="0" y="165783"/>
                  </a:moveTo>
                  <a:cubicBezTo>
                    <a:pt x="18806" y="142240"/>
                    <a:pt x="29041" y="112999"/>
                    <a:pt x="29023" y="82868"/>
                  </a:cubicBezTo>
                  <a:cubicBezTo>
                    <a:pt x="29030" y="52752"/>
                    <a:pt x="18796" y="23530"/>
                    <a:pt x="0" y="0"/>
                  </a:cubicBezTo>
                </a:path>
              </a:pathLst>
            </a:custGeom>
            <a:noFill/>
            <a:ln w="19050" cap="sq">
              <a:solidFill>
                <a:srgbClr val="2AD2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reeform: Shape 184">
              <a:extLst>
                <a:ext uri="{FF2B5EF4-FFF2-40B4-BE49-F238E27FC236}">
                  <a16:creationId xmlns:a16="http://schemas.microsoft.com/office/drawing/2014/main" id="{D21CBFB1-C97C-4275-914D-7AFBAECA1AA2}"/>
                </a:ext>
              </a:extLst>
            </p:cNvPr>
            <p:cNvSpPr/>
            <p:nvPr/>
          </p:nvSpPr>
          <p:spPr>
            <a:xfrm rot="20258708" flipH="1">
              <a:off x="2738119" y="180189"/>
              <a:ext cx="39833" cy="269562"/>
            </a:xfrm>
            <a:custGeom>
              <a:avLst/>
              <a:gdLst>
                <a:gd name="connsiteX0" fmla="*/ 0 w 42672"/>
                <a:gd name="connsiteY0" fmla="*/ 288779 h 288778"/>
                <a:gd name="connsiteX1" fmla="*/ 42672 w 42672"/>
                <a:gd name="connsiteY1" fmla="*/ 144389 h 288778"/>
                <a:gd name="connsiteX2" fmla="*/ 0 w 42672"/>
                <a:gd name="connsiteY2" fmla="*/ 0 h 288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672" h="288778">
                  <a:moveTo>
                    <a:pt x="0" y="288779"/>
                  </a:moveTo>
                  <a:cubicBezTo>
                    <a:pt x="27872" y="245781"/>
                    <a:pt x="42693" y="195631"/>
                    <a:pt x="42672" y="144389"/>
                  </a:cubicBezTo>
                  <a:cubicBezTo>
                    <a:pt x="42693" y="93148"/>
                    <a:pt x="27872" y="42998"/>
                    <a:pt x="0" y="0"/>
                  </a:cubicBezTo>
                </a:path>
              </a:pathLst>
            </a:custGeom>
            <a:noFill/>
            <a:ln w="19050" cap="sq">
              <a:solidFill>
                <a:srgbClr val="2AD2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reeform: Shape 185">
              <a:extLst>
                <a:ext uri="{FF2B5EF4-FFF2-40B4-BE49-F238E27FC236}">
                  <a16:creationId xmlns:a16="http://schemas.microsoft.com/office/drawing/2014/main" id="{F4F6178B-1604-4C87-8AD6-ED8F2D23B0BF}"/>
                </a:ext>
              </a:extLst>
            </p:cNvPr>
            <p:cNvSpPr/>
            <p:nvPr/>
          </p:nvSpPr>
          <p:spPr>
            <a:xfrm rot="20258708" flipH="1">
              <a:off x="2622465" y="168009"/>
              <a:ext cx="53409" cy="383459"/>
            </a:xfrm>
            <a:custGeom>
              <a:avLst/>
              <a:gdLst>
                <a:gd name="connsiteX0" fmla="*/ 0 w 57216"/>
                <a:gd name="connsiteY0" fmla="*/ 410794 h 410794"/>
                <a:gd name="connsiteX1" fmla="*/ 57217 w 57216"/>
                <a:gd name="connsiteY1" fmla="*/ 205397 h 410794"/>
                <a:gd name="connsiteX2" fmla="*/ 0 w 57216"/>
                <a:gd name="connsiteY2" fmla="*/ 0 h 410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216" h="410794">
                  <a:moveTo>
                    <a:pt x="0" y="410794"/>
                  </a:moveTo>
                  <a:cubicBezTo>
                    <a:pt x="37416" y="348814"/>
                    <a:pt x="57199" y="277795"/>
                    <a:pt x="57217" y="205397"/>
                  </a:cubicBezTo>
                  <a:cubicBezTo>
                    <a:pt x="57199" y="132999"/>
                    <a:pt x="37416" y="61980"/>
                    <a:pt x="0" y="0"/>
                  </a:cubicBezTo>
                </a:path>
              </a:pathLst>
            </a:custGeom>
            <a:noFill/>
            <a:ln w="19050" cap="sq">
              <a:solidFill>
                <a:srgbClr val="2AD2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3" name="Groupe 48">
            <a:extLst>
              <a:ext uri="{FF2B5EF4-FFF2-40B4-BE49-F238E27FC236}">
                <a16:creationId xmlns:a16="http://schemas.microsoft.com/office/drawing/2014/main" id="{30BCBC7A-ED42-4ACC-A66A-0C4963968656}"/>
              </a:ext>
            </a:extLst>
          </p:cNvPr>
          <p:cNvGrpSpPr/>
          <p:nvPr/>
        </p:nvGrpSpPr>
        <p:grpSpPr>
          <a:xfrm rot="6155215">
            <a:off x="3726212" y="3876194"/>
            <a:ext cx="199300" cy="265219"/>
            <a:chOff x="2506854" y="155737"/>
            <a:chExt cx="373953" cy="497640"/>
          </a:xfrm>
        </p:grpSpPr>
        <p:sp>
          <p:nvSpPr>
            <p:cNvPr id="24" name="Freeform: Shape 182">
              <a:extLst>
                <a:ext uri="{FF2B5EF4-FFF2-40B4-BE49-F238E27FC236}">
                  <a16:creationId xmlns:a16="http://schemas.microsoft.com/office/drawing/2014/main" id="{C9A8000C-883A-407D-B8EA-00F9767D804D}"/>
                </a:ext>
              </a:extLst>
            </p:cNvPr>
            <p:cNvSpPr/>
            <p:nvPr/>
          </p:nvSpPr>
          <p:spPr>
            <a:xfrm rot="20258708" flipH="1">
              <a:off x="2506854" y="155737"/>
              <a:ext cx="66684" cy="497640"/>
            </a:xfrm>
            <a:custGeom>
              <a:avLst/>
              <a:gdLst>
                <a:gd name="connsiteX0" fmla="*/ 0 w 71437"/>
                <a:gd name="connsiteY0" fmla="*/ 533114 h 533114"/>
                <a:gd name="connsiteX1" fmla="*/ 71438 w 71437"/>
                <a:gd name="connsiteY1" fmla="*/ 266557 h 533114"/>
                <a:gd name="connsiteX2" fmla="*/ 0 w 71437"/>
                <a:gd name="connsiteY2" fmla="*/ 0 h 53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37" h="533114">
                  <a:moveTo>
                    <a:pt x="0" y="533114"/>
                  </a:moveTo>
                  <a:cubicBezTo>
                    <a:pt x="46903" y="452117"/>
                    <a:pt x="71549" y="360155"/>
                    <a:pt x="71438" y="266557"/>
                  </a:cubicBezTo>
                  <a:cubicBezTo>
                    <a:pt x="71549" y="172960"/>
                    <a:pt x="46903" y="80998"/>
                    <a:pt x="0" y="0"/>
                  </a:cubicBezTo>
                </a:path>
              </a:pathLst>
            </a:custGeom>
            <a:noFill/>
            <a:ln w="19050" cap="sq">
              <a:solidFill>
                <a:srgbClr val="2AD2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reeform: Shape 183">
              <a:extLst>
                <a:ext uri="{FF2B5EF4-FFF2-40B4-BE49-F238E27FC236}">
                  <a16:creationId xmlns:a16="http://schemas.microsoft.com/office/drawing/2014/main" id="{7CE749B2-4811-43E3-9699-0A2F147F0733}"/>
                </a:ext>
              </a:extLst>
            </p:cNvPr>
            <p:cNvSpPr/>
            <p:nvPr/>
          </p:nvSpPr>
          <p:spPr>
            <a:xfrm rot="20258708" flipH="1">
              <a:off x="2853716" y="192700"/>
              <a:ext cx="27091" cy="154751"/>
            </a:xfrm>
            <a:custGeom>
              <a:avLst/>
              <a:gdLst>
                <a:gd name="connsiteX0" fmla="*/ 0 w 29022"/>
                <a:gd name="connsiteY0" fmla="*/ 165783 h 165782"/>
                <a:gd name="connsiteX1" fmla="*/ 29023 w 29022"/>
                <a:gd name="connsiteY1" fmla="*/ 82868 h 165782"/>
                <a:gd name="connsiteX2" fmla="*/ 0 w 29022"/>
                <a:gd name="connsiteY2" fmla="*/ 0 h 16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2" h="165782">
                  <a:moveTo>
                    <a:pt x="0" y="165783"/>
                  </a:moveTo>
                  <a:cubicBezTo>
                    <a:pt x="18806" y="142240"/>
                    <a:pt x="29041" y="112999"/>
                    <a:pt x="29023" y="82868"/>
                  </a:cubicBezTo>
                  <a:cubicBezTo>
                    <a:pt x="29030" y="52752"/>
                    <a:pt x="18796" y="23530"/>
                    <a:pt x="0" y="0"/>
                  </a:cubicBezTo>
                </a:path>
              </a:pathLst>
            </a:custGeom>
            <a:noFill/>
            <a:ln w="19050" cap="sq">
              <a:solidFill>
                <a:srgbClr val="2AD2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reeform: Shape 184">
              <a:extLst>
                <a:ext uri="{FF2B5EF4-FFF2-40B4-BE49-F238E27FC236}">
                  <a16:creationId xmlns:a16="http://schemas.microsoft.com/office/drawing/2014/main" id="{3826BB6E-29D9-4439-9992-949047B7A45F}"/>
                </a:ext>
              </a:extLst>
            </p:cNvPr>
            <p:cNvSpPr/>
            <p:nvPr/>
          </p:nvSpPr>
          <p:spPr>
            <a:xfrm rot="20258708" flipH="1">
              <a:off x="2738119" y="180189"/>
              <a:ext cx="39833" cy="269562"/>
            </a:xfrm>
            <a:custGeom>
              <a:avLst/>
              <a:gdLst>
                <a:gd name="connsiteX0" fmla="*/ 0 w 42672"/>
                <a:gd name="connsiteY0" fmla="*/ 288779 h 288778"/>
                <a:gd name="connsiteX1" fmla="*/ 42672 w 42672"/>
                <a:gd name="connsiteY1" fmla="*/ 144389 h 288778"/>
                <a:gd name="connsiteX2" fmla="*/ 0 w 42672"/>
                <a:gd name="connsiteY2" fmla="*/ 0 h 288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672" h="288778">
                  <a:moveTo>
                    <a:pt x="0" y="288779"/>
                  </a:moveTo>
                  <a:cubicBezTo>
                    <a:pt x="27872" y="245781"/>
                    <a:pt x="42693" y="195631"/>
                    <a:pt x="42672" y="144389"/>
                  </a:cubicBezTo>
                  <a:cubicBezTo>
                    <a:pt x="42693" y="93148"/>
                    <a:pt x="27872" y="42998"/>
                    <a:pt x="0" y="0"/>
                  </a:cubicBezTo>
                </a:path>
              </a:pathLst>
            </a:custGeom>
            <a:noFill/>
            <a:ln w="19050" cap="sq">
              <a:solidFill>
                <a:srgbClr val="2AD2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reeform: Shape 185">
              <a:extLst>
                <a:ext uri="{FF2B5EF4-FFF2-40B4-BE49-F238E27FC236}">
                  <a16:creationId xmlns:a16="http://schemas.microsoft.com/office/drawing/2014/main" id="{47F1BBCA-3B2D-48BC-BADE-36C7FBE773C7}"/>
                </a:ext>
              </a:extLst>
            </p:cNvPr>
            <p:cNvSpPr/>
            <p:nvPr/>
          </p:nvSpPr>
          <p:spPr>
            <a:xfrm rot="20258708" flipH="1">
              <a:off x="2622465" y="168009"/>
              <a:ext cx="53409" cy="383459"/>
            </a:xfrm>
            <a:custGeom>
              <a:avLst/>
              <a:gdLst>
                <a:gd name="connsiteX0" fmla="*/ 0 w 57216"/>
                <a:gd name="connsiteY0" fmla="*/ 410794 h 410794"/>
                <a:gd name="connsiteX1" fmla="*/ 57217 w 57216"/>
                <a:gd name="connsiteY1" fmla="*/ 205397 h 410794"/>
                <a:gd name="connsiteX2" fmla="*/ 0 w 57216"/>
                <a:gd name="connsiteY2" fmla="*/ 0 h 410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216" h="410794">
                  <a:moveTo>
                    <a:pt x="0" y="410794"/>
                  </a:moveTo>
                  <a:cubicBezTo>
                    <a:pt x="37416" y="348814"/>
                    <a:pt x="57199" y="277795"/>
                    <a:pt x="57217" y="205397"/>
                  </a:cubicBezTo>
                  <a:cubicBezTo>
                    <a:pt x="57199" y="132999"/>
                    <a:pt x="37416" y="61980"/>
                    <a:pt x="0" y="0"/>
                  </a:cubicBezTo>
                </a:path>
              </a:pathLst>
            </a:custGeom>
            <a:noFill/>
            <a:ln w="19050" cap="sq">
              <a:solidFill>
                <a:srgbClr val="2AD2C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8" name="Groupe 164">
            <a:extLst>
              <a:ext uri="{FF2B5EF4-FFF2-40B4-BE49-F238E27FC236}">
                <a16:creationId xmlns:a16="http://schemas.microsoft.com/office/drawing/2014/main" id="{BB92C482-7727-4FA4-BAF6-09C46B616623}"/>
              </a:ext>
            </a:extLst>
          </p:cNvPr>
          <p:cNvGrpSpPr/>
          <p:nvPr/>
        </p:nvGrpSpPr>
        <p:grpSpPr>
          <a:xfrm>
            <a:off x="658312" y="644668"/>
            <a:ext cx="9866761" cy="2627055"/>
            <a:chOff x="658312" y="731752"/>
            <a:chExt cx="9866761" cy="2627055"/>
          </a:xfrm>
        </p:grpSpPr>
        <p:grpSp>
          <p:nvGrpSpPr>
            <p:cNvPr id="29" name="Groupe 111">
              <a:extLst>
                <a:ext uri="{FF2B5EF4-FFF2-40B4-BE49-F238E27FC236}">
                  <a16:creationId xmlns:a16="http://schemas.microsoft.com/office/drawing/2014/main" id="{7EEB001F-DD16-4E19-9EDA-135D10B220AB}"/>
                </a:ext>
              </a:extLst>
            </p:cNvPr>
            <p:cNvGrpSpPr/>
            <p:nvPr/>
          </p:nvGrpSpPr>
          <p:grpSpPr>
            <a:xfrm>
              <a:off x="9644675" y="731752"/>
              <a:ext cx="880398" cy="184666"/>
              <a:chOff x="4809361" y="2474189"/>
              <a:chExt cx="880398" cy="184666"/>
            </a:xfrm>
          </p:grpSpPr>
          <p:sp>
            <p:nvSpPr>
              <p:cNvPr id="33" name="TextBox 31">
                <a:extLst>
                  <a:ext uri="{FF2B5EF4-FFF2-40B4-BE49-F238E27FC236}">
                    <a16:creationId xmlns:a16="http://schemas.microsoft.com/office/drawing/2014/main" id="{55C6DD64-878A-4002-902D-F4CC3C98F23F}"/>
                  </a:ext>
                </a:extLst>
              </p:cNvPr>
              <p:cNvSpPr txBox="1"/>
              <p:nvPr/>
            </p:nvSpPr>
            <p:spPr>
              <a:xfrm>
                <a:off x="4884268" y="2474189"/>
                <a:ext cx="80549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200" b="1">
                    <a:solidFill>
                      <a:srgbClr val="002E5D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IoT</a:t>
                </a:r>
              </a:p>
            </p:txBody>
          </p:sp>
          <p:cxnSp>
            <p:nvCxnSpPr>
              <p:cNvPr id="34" name="Connecteur droit 113">
                <a:extLst>
                  <a:ext uri="{FF2B5EF4-FFF2-40B4-BE49-F238E27FC236}">
                    <a16:creationId xmlns:a16="http://schemas.microsoft.com/office/drawing/2014/main" id="{1A486A70-2620-4838-A2F9-9A1F63174B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9361" y="2482285"/>
                <a:ext cx="0" cy="153888"/>
              </a:xfrm>
              <a:prstGeom prst="line">
                <a:avLst/>
              </a:prstGeom>
              <a:ln w="9525" cap="rnd">
                <a:solidFill>
                  <a:srgbClr val="002E5D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e 114">
              <a:extLst>
                <a:ext uri="{FF2B5EF4-FFF2-40B4-BE49-F238E27FC236}">
                  <a16:creationId xmlns:a16="http://schemas.microsoft.com/office/drawing/2014/main" id="{26D2CC50-B407-450D-BBD9-7B9D9AF6482D}"/>
                </a:ext>
              </a:extLst>
            </p:cNvPr>
            <p:cNvGrpSpPr/>
            <p:nvPr/>
          </p:nvGrpSpPr>
          <p:grpSpPr>
            <a:xfrm>
              <a:off x="658312" y="3174141"/>
              <a:ext cx="880398" cy="184666"/>
              <a:chOff x="-4412704" y="3129557"/>
              <a:chExt cx="880398" cy="184666"/>
            </a:xfrm>
          </p:grpSpPr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A1278403-C0D3-4F80-B94A-EE9FFD8955A7}"/>
                  </a:ext>
                </a:extLst>
              </p:cNvPr>
              <p:cNvSpPr txBox="1"/>
              <p:nvPr/>
            </p:nvSpPr>
            <p:spPr>
              <a:xfrm>
                <a:off x="-4337797" y="3129557"/>
                <a:ext cx="80549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200" b="1">
                    <a:solidFill>
                      <a:schemeClr val="accent1">
                        <a:lumMod val="75000"/>
                        <a:alpha val="55000"/>
                      </a:schemeClr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NB-IoT</a:t>
                </a:r>
              </a:p>
            </p:txBody>
          </p:sp>
          <p:cxnSp>
            <p:nvCxnSpPr>
              <p:cNvPr id="32" name="Connecteur droit 116">
                <a:extLst>
                  <a:ext uri="{FF2B5EF4-FFF2-40B4-BE49-F238E27FC236}">
                    <a16:creationId xmlns:a16="http://schemas.microsoft.com/office/drawing/2014/main" id="{2FD6C120-48F7-4B75-A474-AA5A3A74AF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4412704" y="3137653"/>
                <a:ext cx="0" cy="153888"/>
              </a:xfrm>
              <a:prstGeom prst="line">
                <a:avLst/>
              </a:prstGeom>
              <a:ln w="9525" cap="rnd">
                <a:solidFill>
                  <a:schemeClr val="accent1">
                    <a:lumMod val="75000"/>
                    <a:alpha val="5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e 227">
            <a:extLst>
              <a:ext uri="{FF2B5EF4-FFF2-40B4-BE49-F238E27FC236}">
                <a16:creationId xmlns:a16="http://schemas.microsoft.com/office/drawing/2014/main" id="{8F102DED-7702-42AF-841B-AFC5ACBBD245}"/>
              </a:ext>
            </a:extLst>
          </p:cNvPr>
          <p:cNvGrpSpPr/>
          <p:nvPr/>
        </p:nvGrpSpPr>
        <p:grpSpPr>
          <a:xfrm>
            <a:off x="909142" y="4252241"/>
            <a:ext cx="3558310" cy="1685381"/>
            <a:chOff x="909142" y="4339325"/>
            <a:chExt cx="3558310" cy="1685381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3978AAED-0A57-43DF-A25A-6BB54F0A89CC}"/>
                </a:ext>
              </a:extLst>
            </p:cNvPr>
            <p:cNvSpPr/>
            <p:nvPr/>
          </p:nvSpPr>
          <p:spPr>
            <a:xfrm>
              <a:off x="909142" y="4339325"/>
              <a:ext cx="715013" cy="712554"/>
            </a:xfrm>
            <a:prstGeom prst="ellipse">
              <a:avLst/>
            </a:prstGeom>
            <a:solidFill>
              <a:srgbClr val="F1F1F1"/>
            </a:solidFill>
            <a:ln w="19050">
              <a:noFill/>
            </a:ln>
          </p:spPr>
          <p:txBody>
            <a:bodyPr wrap="square" numCol="1" rtlCol="0" anchor="ctr">
              <a:spAutoFit/>
            </a:bodyPr>
            <a:lstStyle/>
            <a:p>
              <a:pPr algn="ctr">
                <a:lnSpc>
                  <a:spcPct val="120000"/>
                </a:lnSpc>
                <a:buSzPct val="100000"/>
              </a:pPr>
              <a:endParaRPr lang="fr-FR" sz="1600" b="1">
                <a:solidFill>
                  <a:schemeClr val="bg1"/>
                </a:solidFill>
              </a:endParaRPr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B7A52334-1D3B-40F2-AF10-BC149D698B6D}"/>
                </a:ext>
              </a:extLst>
            </p:cNvPr>
            <p:cNvSpPr/>
            <p:nvPr/>
          </p:nvSpPr>
          <p:spPr>
            <a:xfrm>
              <a:off x="2111291" y="4339325"/>
              <a:ext cx="715013" cy="712554"/>
            </a:xfrm>
            <a:prstGeom prst="ellipse">
              <a:avLst/>
            </a:prstGeom>
            <a:solidFill>
              <a:srgbClr val="F1F1F1"/>
            </a:solidFill>
            <a:ln w="19050">
              <a:noFill/>
            </a:ln>
          </p:spPr>
          <p:txBody>
            <a:bodyPr wrap="square" numCol="1" rtlCol="0" anchor="ctr">
              <a:spAutoFit/>
            </a:bodyPr>
            <a:lstStyle/>
            <a:p>
              <a:pPr algn="ctr">
                <a:lnSpc>
                  <a:spcPct val="120000"/>
                </a:lnSpc>
                <a:buSzPct val="100000"/>
              </a:pPr>
              <a:endParaRPr lang="fr-FR" sz="1600" b="1">
                <a:solidFill>
                  <a:schemeClr val="bg1"/>
                </a:solidFill>
              </a:endParaRP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42F90F75-C082-4B8E-8339-764E1918971F}"/>
                </a:ext>
              </a:extLst>
            </p:cNvPr>
            <p:cNvSpPr/>
            <p:nvPr/>
          </p:nvSpPr>
          <p:spPr>
            <a:xfrm>
              <a:off x="3566476" y="4339325"/>
              <a:ext cx="715013" cy="712554"/>
            </a:xfrm>
            <a:prstGeom prst="ellipse">
              <a:avLst/>
            </a:prstGeom>
            <a:solidFill>
              <a:srgbClr val="F1F1F1"/>
            </a:solidFill>
            <a:ln w="19050">
              <a:noFill/>
            </a:ln>
          </p:spPr>
          <p:txBody>
            <a:bodyPr wrap="square" numCol="1" rtlCol="0" anchor="ctr">
              <a:spAutoFit/>
            </a:bodyPr>
            <a:lstStyle/>
            <a:p>
              <a:pPr algn="ctr">
                <a:lnSpc>
                  <a:spcPct val="120000"/>
                </a:lnSpc>
                <a:buSzPct val="100000"/>
              </a:pPr>
              <a:endParaRPr lang="fr-FR" sz="1600" b="1">
                <a:solidFill>
                  <a:schemeClr val="bg1"/>
                </a:solidFill>
              </a:endParaRPr>
            </a:p>
          </p:txBody>
        </p:sp>
        <p:pic>
          <p:nvPicPr>
            <p:cNvPr id="39" name="Grafik 22">
              <a:extLst>
                <a:ext uri="{FF2B5EF4-FFF2-40B4-BE49-F238E27FC236}">
                  <a16:creationId xmlns:a16="http://schemas.microsoft.com/office/drawing/2014/main" id="{06777798-E307-4D9B-9E4B-BA536C45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41468" y="4427682"/>
              <a:ext cx="448045" cy="518789"/>
            </a:xfrm>
            <a:prstGeom prst="rect">
              <a:avLst/>
            </a:prstGeom>
          </p:spPr>
        </p:pic>
        <p:pic>
          <p:nvPicPr>
            <p:cNvPr id="40" name="Grafik 24">
              <a:extLst>
                <a:ext uri="{FF2B5EF4-FFF2-40B4-BE49-F238E27FC236}">
                  <a16:creationId xmlns:a16="http://schemas.microsoft.com/office/drawing/2014/main" id="{F0930C8D-123D-4B2D-98AA-9949B41D2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00652" y="4392435"/>
              <a:ext cx="1066800" cy="542925"/>
            </a:xfrm>
            <a:prstGeom prst="rect">
              <a:avLst/>
            </a:prstGeom>
          </p:spPr>
        </p:pic>
        <p:pic>
          <p:nvPicPr>
            <p:cNvPr id="41" name="Grafik 26">
              <a:extLst>
                <a:ext uri="{FF2B5EF4-FFF2-40B4-BE49-F238E27FC236}">
                  <a16:creationId xmlns:a16="http://schemas.microsoft.com/office/drawing/2014/main" id="{58E04528-E279-409F-94D7-82AEA816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2567" y="4444814"/>
              <a:ext cx="492269" cy="506748"/>
            </a:xfrm>
            <a:prstGeom prst="rect">
              <a:avLst/>
            </a:prstGeom>
          </p:spPr>
        </p:pic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84C038F8-2732-4CD1-8331-6BA78B40768A}"/>
                </a:ext>
              </a:extLst>
            </p:cNvPr>
            <p:cNvSpPr/>
            <p:nvPr/>
          </p:nvSpPr>
          <p:spPr>
            <a:xfrm>
              <a:off x="1505644" y="5312152"/>
              <a:ext cx="715013" cy="712554"/>
            </a:xfrm>
            <a:prstGeom prst="ellipse">
              <a:avLst/>
            </a:prstGeom>
            <a:solidFill>
              <a:srgbClr val="F1F1F1"/>
            </a:solidFill>
            <a:ln w="12700">
              <a:solidFill>
                <a:srgbClr val="2AD2C9"/>
              </a:solidFill>
            </a:ln>
          </p:spPr>
          <p:txBody>
            <a:bodyPr wrap="square" numCol="1" rtlCol="0" anchor="ctr">
              <a:spAutoFit/>
            </a:bodyPr>
            <a:lstStyle/>
            <a:p>
              <a:pPr algn="ctr">
                <a:lnSpc>
                  <a:spcPct val="120000"/>
                </a:lnSpc>
                <a:buSzPct val="100000"/>
              </a:pPr>
              <a:endParaRPr lang="fr-FR" sz="1600" b="1">
                <a:solidFill>
                  <a:schemeClr val="bg1"/>
                </a:solidFill>
              </a:endParaRPr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D27AF1B4-7F56-4847-9DD1-065EE16B0965}"/>
                </a:ext>
              </a:extLst>
            </p:cNvPr>
            <p:cNvSpPr/>
            <p:nvPr/>
          </p:nvSpPr>
          <p:spPr>
            <a:xfrm>
              <a:off x="2841032" y="5312152"/>
              <a:ext cx="715013" cy="712554"/>
            </a:xfrm>
            <a:prstGeom prst="ellipse">
              <a:avLst/>
            </a:prstGeom>
            <a:solidFill>
              <a:srgbClr val="F1F1F1"/>
            </a:solidFill>
            <a:ln w="12700">
              <a:solidFill>
                <a:srgbClr val="2AD2C9"/>
              </a:solidFill>
            </a:ln>
          </p:spPr>
          <p:txBody>
            <a:bodyPr wrap="square" numCol="1" rtlCol="0" anchor="ctr">
              <a:spAutoFit/>
            </a:bodyPr>
            <a:lstStyle/>
            <a:p>
              <a:pPr algn="ctr">
                <a:lnSpc>
                  <a:spcPct val="120000"/>
                </a:lnSpc>
                <a:buSzPct val="100000"/>
              </a:pPr>
              <a:endParaRPr lang="fr-FR" sz="1600" b="1">
                <a:solidFill>
                  <a:schemeClr val="bg1"/>
                </a:solidFill>
              </a:endParaRPr>
            </a:p>
          </p:txBody>
        </p:sp>
        <p:pic>
          <p:nvPicPr>
            <p:cNvPr id="44" name="Grafik 95">
              <a:extLst>
                <a:ext uri="{FF2B5EF4-FFF2-40B4-BE49-F238E27FC236}">
                  <a16:creationId xmlns:a16="http://schemas.microsoft.com/office/drawing/2014/main" id="{B99B9161-32B1-4D87-A9A5-20178D8D4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685661" y="5427551"/>
              <a:ext cx="354978" cy="481756"/>
            </a:xfrm>
            <a:prstGeom prst="rect">
              <a:avLst/>
            </a:prstGeom>
          </p:spPr>
        </p:pic>
        <p:pic>
          <p:nvPicPr>
            <p:cNvPr id="45" name="Grafik 322">
              <a:extLst>
                <a:ext uri="{FF2B5EF4-FFF2-40B4-BE49-F238E27FC236}">
                  <a16:creationId xmlns:a16="http://schemas.microsoft.com/office/drawing/2014/main" id="{212D0407-32E4-42CD-A6E0-1D3A2D68A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925967" y="5522636"/>
              <a:ext cx="545142" cy="291587"/>
            </a:xfrm>
            <a:prstGeom prst="rect">
              <a:avLst/>
            </a:prstGeom>
          </p:spPr>
        </p:pic>
        <p:grpSp>
          <p:nvGrpSpPr>
            <p:cNvPr id="46" name="Groupe 151">
              <a:extLst>
                <a:ext uri="{FF2B5EF4-FFF2-40B4-BE49-F238E27FC236}">
                  <a16:creationId xmlns:a16="http://schemas.microsoft.com/office/drawing/2014/main" id="{31BE7F77-BBC5-4021-8334-DAE66AEB0215}"/>
                </a:ext>
              </a:extLst>
            </p:cNvPr>
            <p:cNvGrpSpPr/>
            <p:nvPr/>
          </p:nvGrpSpPr>
          <p:grpSpPr>
            <a:xfrm rot="1972712" flipV="1">
              <a:off x="1368632" y="5115057"/>
              <a:ext cx="290146" cy="194330"/>
              <a:chOff x="2248513" y="5450639"/>
              <a:chExt cx="357388" cy="239367"/>
            </a:xfrm>
          </p:grpSpPr>
          <p:cxnSp>
            <p:nvCxnSpPr>
              <p:cNvPr id="53" name="Straight Arrow Connector 75">
                <a:extLst>
                  <a:ext uri="{FF2B5EF4-FFF2-40B4-BE49-F238E27FC236}">
                    <a16:creationId xmlns:a16="http://schemas.microsoft.com/office/drawing/2014/main" id="{E0DF722D-CB68-41C3-859E-ED7C655FF9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48513" y="5450639"/>
                <a:ext cx="299767" cy="137600"/>
              </a:xfrm>
              <a:prstGeom prst="straightConnector1">
                <a:avLst/>
              </a:prstGeom>
              <a:ln w="12700" cap="rnd">
                <a:solidFill>
                  <a:schemeClr val="bg1"/>
                </a:solidFill>
                <a:prstDash val="sysDot"/>
                <a:round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75">
                <a:extLst>
                  <a:ext uri="{FF2B5EF4-FFF2-40B4-BE49-F238E27FC236}">
                    <a16:creationId xmlns:a16="http://schemas.microsoft.com/office/drawing/2014/main" id="{A41052CC-4689-444D-861B-4499A0F329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06134" y="5552406"/>
                <a:ext cx="299767" cy="137600"/>
              </a:xfrm>
              <a:prstGeom prst="straightConnector1">
                <a:avLst/>
              </a:prstGeom>
              <a:ln w="12700" cap="rnd">
                <a:solidFill>
                  <a:srgbClr val="2AD2C9"/>
                </a:solidFill>
                <a:prstDash val="sysDot"/>
                <a:round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e 152">
              <a:extLst>
                <a:ext uri="{FF2B5EF4-FFF2-40B4-BE49-F238E27FC236}">
                  <a16:creationId xmlns:a16="http://schemas.microsoft.com/office/drawing/2014/main" id="{62E659AE-B8BA-4DCA-BE67-CD0A916D5D60}"/>
                </a:ext>
              </a:extLst>
            </p:cNvPr>
            <p:cNvGrpSpPr/>
            <p:nvPr/>
          </p:nvGrpSpPr>
          <p:grpSpPr>
            <a:xfrm rot="5400000" flipV="1">
              <a:off x="2070282" y="5125168"/>
              <a:ext cx="290146" cy="194330"/>
              <a:chOff x="2248513" y="5450639"/>
              <a:chExt cx="357388" cy="239367"/>
            </a:xfrm>
          </p:grpSpPr>
          <p:cxnSp>
            <p:nvCxnSpPr>
              <p:cNvPr id="51" name="Straight Arrow Connector 75">
                <a:extLst>
                  <a:ext uri="{FF2B5EF4-FFF2-40B4-BE49-F238E27FC236}">
                    <a16:creationId xmlns:a16="http://schemas.microsoft.com/office/drawing/2014/main" id="{BCAD24DC-A219-4F52-A528-9CB1A163E8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48513" y="5450639"/>
                <a:ext cx="299767" cy="137600"/>
              </a:xfrm>
              <a:prstGeom prst="straightConnector1">
                <a:avLst/>
              </a:prstGeom>
              <a:ln w="12700" cap="rnd">
                <a:solidFill>
                  <a:schemeClr val="bg1"/>
                </a:solidFill>
                <a:prstDash val="sysDot"/>
                <a:round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75">
                <a:extLst>
                  <a:ext uri="{FF2B5EF4-FFF2-40B4-BE49-F238E27FC236}">
                    <a16:creationId xmlns:a16="http://schemas.microsoft.com/office/drawing/2014/main" id="{AE84D93F-2F43-4AF8-A88B-C6387B83AA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06134" y="5552406"/>
                <a:ext cx="299767" cy="137600"/>
              </a:xfrm>
              <a:prstGeom prst="straightConnector1">
                <a:avLst/>
              </a:prstGeom>
              <a:ln w="12700" cap="rnd">
                <a:solidFill>
                  <a:srgbClr val="2AD2C9"/>
                </a:solidFill>
                <a:prstDash val="sysDot"/>
                <a:round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e 155">
              <a:extLst>
                <a:ext uri="{FF2B5EF4-FFF2-40B4-BE49-F238E27FC236}">
                  <a16:creationId xmlns:a16="http://schemas.microsoft.com/office/drawing/2014/main" id="{560F4614-A2F7-4266-8F64-2765D5D6C0C3}"/>
                </a:ext>
              </a:extLst>
            </p:cNvPr>
            <p:cNvGrpSpPr/>
            <p:nvPr/>
          </p:nvGrpSpPr>
          <p:grpSpPr>
            <a:xfrm rot="5400000" flipV="1">
              <a:off x="3472060" y="5125168"/>
              <a:ext cx="290146" cy="194330"/>
              <a:chOff x="2248513" y="5450639"/>
              <a:chExt cx="357388" cy="239367"/>
            </a:xfrm>
          </p:grpSpPr>
          <p:cxnSp>
            <p:nvCxnSpPr>
              <p:cNvPr id="49" name="Straight Arrow Connector 75">
                <a:extLst>
                  <a:ext uri="{FF2B5EF4-FFF2-40B4-BE49-F238E27FC236}">
                    <a16:creationId xmlns:a16="http://schemas.microsoft.com/office/drawing/2014/main" id="{EBFFFF2C-8156-43DD-8E27-9F0A6F4756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48513" y="5450639"/>
                <a:ext cx="299767" cy="137600"/>
              </a:xfrm>
              <a:prstGeom prst="straightConnector1">
                <a:avLst/>
              </a:prstGeom>
              <a:ln w="12700" cap="rnd">
                <a:solidFill>
                  <a:schemeClr val="bg1"/>
                </a:solidFill>
                <a:prstDash val="sysDot"/>
                <a:round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75">
                <a:extLst>
                  <a:ext uri="{FF2B5EF4-FFF2-40B4-BE49-F238E27FC236}">
                    <a16:creationId xmlns:a16="http://schemas.microsoft.com/office/drawing/2014/main" id="{60C047FF-AC08-4217-8B8B-9CB5BC92F5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06134" y="5552406"/>
                <a:ext cx="299767" cy="137600"/>
              </a:xfrm>
              <a:prstGeom prst="straightConnector1">
                <a:avLst/>
              </a:prstGeom>
              <a:ln w="12700" cap="rnd">
                <a:solidFill>
                  <a:srgbClr val="2AD2C9"/>
                </a:solidFill>
                <a:prstDash val="sysDot"/>
                <a:round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e 184">
            <a:extLst>
              <a:ext uri="{FF2B5EF4-FFF2-40B4-BE49-F238E27FC236}">
                <a16:creationId xmlns:a16="http://schemas.microsoft.com/office/drawing/2014/main" id="{B529968E-EB52-4197-BBDC-4E66F3C4537B}"/>
              </a:ext>
            </a:extLst>
          </p:cNvPr>
          <p:cNvGrpSpPr/>
          <p:nvPr/>
        </p:nvGrpSpPr>
        <p:grpSpPr>
          <a:xfrm>
            <a:off x="5111813" y="587439"/>
            <a:ext cx="4248084" cy="5216853"/>
            <a:chOff x="5111813" y="674523"/>
            <a:chExt cx="4248084" cy="5216853"/>
          </a:xfrm>
        </p:grpSpPr>
        <p:grpSp>
          <p:nvGrpSpPr>
            <p:cNvPr id="56" name="Groupe 163">
              <a:extLst>
                <a:ext uri="{FF2B5EF4-FFF2-40B4-BE49-F238E27FC236}">
                  <a16:creationId xmlns:a16="http://schemas.microsoft.com/office/drawing/2014/main" id="{FDB7E01E-EAA2-4649-B08D-AF02706A1C88}"/>
                </a:ext>
              </a:extLst>
            </p:cNvPr>
            <p:cNvGrpSpPr/>
            <p:nvPr/>
          </p:nvGrpSpPr>
          <p:grpSpPr>
            <a:xfrm>
              <a:off x="5111813" y="674523"/>
              <a:ext cx="4248084" cy="5216853"/>
              <a:chOff x="5111813" y="674523"/>
              <a:chExt cx="4248084" cy="5216853"/>
            </a:xfrm>
          </p:grpSpPr>
          <p:sp>
            <p:nvSpPr>
              <p:cNvPr id="64" name="Rectangle: Rounded Corners 28">
                <a:extLst>
                  <a:ext uri="{FF2B5EF4-FFF2-40B4-BE49-F238E27FC236}">
                    <a16:creationId xmlns:a16="http://schemas.microsoft.com/office/drawing/2014/main" id="{A30A1F5A-98ED-4ED7-8779-5A55E7205AFF}"/>
                  </a:ext>
                </a:extLst>
              </p:cNvPr>
              <p:cNvSpPr/>
              <p:nvPr/>
            </p:nvSpPr>
            <p:spPr>
              <a:xfrm rot="2700000">
                <a:off x="7138384" y="1667320"/>
                <a:ext cx="1208001" cy="1208904"/>
              </a:xfrm>
              <a:prstGeom prst="roundRect">
                <a:avLst>
                  <a:gd name="adj" fmla="val 7360"/>
                </a:avLst>
              </a:prstGeom>
              <a:solidFill>
                <a:srgbClr val="002E5D"/>
              </a:solidFill>
              <a:ln w="88900">
                <a:solidFill>
                  <a:srgbClr val="002E5D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" name="Rectangle: Rounded Corners 28">
                <a:extLst>
                  <a:ext uri="{FF2B5EF4-FFF2-40B4-BE49-F238E27FC236}">
                    <a16:creationId xmlns:a16="http://schemas.microsoft.com/office/drawing/2014/main" id="{DF7900B2-044E-4808-ACBE-33D3B2B01F29}"/>
                  </a:ext>
                </a:extLst>
              </p:cNvPr>
              <p:cNvSpPr/>
              <p:nvPr/>
            </p:nvSpPr>
            <p:spPr>
              <a:xfrm rot="2700000">
                <a:off x="8151444" y="674072"/>
                <a:ext cx="1208001" cy="1208904"/>
              </a:xfrm>
              <a:prstGeom prst="roundRect">
                <a:avLst>
                  <a:gd name="adj" fmla="val 7360"/>
                </a:avLst>
              </a:prstGeom>
              <a:solidFill>
                <a:srgbClr val="7FDFD8"/>
              </a:solidFill>
              <a:ln w="88900">
                <a:solidFill>
                  <a:srgbClr val="7FDFD8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Rectangle: Rounded Corners 28">
                <a:extLst>
                  <a:ext uri="{FF2B5EF4-FFF2-40B4-BE49-F238E27FC236}">
                    <a16:creationId xmlns:a16="http://schemas.microsoft.com/office/drawing/2014/main" id="{E00C45AE-CA9A-417A-BDF2-264F6F0BE44C}"/>
                  </a:ext>
                </a:extLst>
              </p:cNvPr>
              <p:cNvSpPr/>
              <p:nvPr/>
            </p:nvSpPr>
            <p:spPr>
              <a:xfrm rot="2700000">
                <a:off x="6125324" y="685977"/>
                <a:ext cx="1208001" cy="1208904"/>
              </a:xfrm>
              <a:prstGeom prst="roundRect">
                <a:avLst>
                  <a:gd name="adj" fmla="val 7360"/>
                </a:avLst>
              </a:prstGeom>
              <a:solidFill>
                <a:srgbClr val="2AD2C9"/>
              </a:solidFill>
              <a:ln w="88900">
                <a:solidFill>
                  <a:srgbClr val="2AD2C9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Rectangle: Rounded Corners 28">
                <a:extLst>
                  <a:ext uri="{FF2B5EF4-FFF2-40B4-BE49-F238E27FC236}">
                    <a16:creationId xmlns:a16="http://schemas.microsoft.com/office/drawing/2014/main" id="{3C3B7A1B-B37C-4A5B-B3D2-9731F92BFF85}"/>
                  </a:ext>
                </a:extLst>
              </p:cNvPr>
              <p:cNvSpPr/>
              <p:nvPr/>
            </p:nvSpPr>
            <p:spPr>
              <a:xfrm rot="2700000">
                <a:off x="6125324" y="2660568"/>
                <a:ext cx="1208001" cy="1208904"/>
              </a:xfrm>
              <a:prstGeom prst="roundRect">
                <a:avLst>
                  <a:gd name="adj" fmla="val 7360"/>
                </a:avLst>
              </a:prstGeom>
              <a:solidFill>
                <a:srgbClr val="002E5D"/>
              </a:solidFill>
              <a:ln w="88900">
                <a:solidFill>
                  <a:srgbClr val="002E5D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" name="Rectangle: Rounded Corners 28">
                <a:extLst>
                  <a:ext uri="{FF2B5EF4-FFF2-40B4-BE49-F238E27FC236}">
                    <a16:creationId xmlns:a16="http://schemas.microsoft.com/office/drawing/2014/main" id="{D4506C0A-BE14-422D-A7DA-3C7C4780EBC5}"/>
                  </a:ext>
                </a:extLst>
              </p:cNvPr>
              <p:cNvSpPr/>
              <p:nvPr/>
            </p:nvSpPr>
            <p:spPr>
              <a:xfrm rot="2700000">
                <a:off x="5112264" y="3669275"/>
                <a:ext cx="1208001" cy="1208904"/>
              </a:xfrm>
              <a:prstGeom prst="roundRect">
                <a:avLst>
                  <a:gd name="adj" fmla="val 7360"/>
                </a:avLst>
              </a:prstGeom>
              <a:solidFill>
                <a:srgbClr val="59D5CD"/>
              </a:solidFill>
              <a:ln w="88900">
                <a:solidFill>
                  <a:srgbClr val="59D5CD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" name="Rectangle: Rounded Corners 28">
                <a:extLst>
                  <a:ext uri="{FF2B5EF4-FFF2-40B4-BE49-F238E27FC236}">
                    <a16:creationId xmlns:a16="http://schemas.microsoft.com/office/drawing/2014/main" id="{8E949E53-1B98-4241-9ECB-DD6DCA24668E}"/>
                  </a:ext>
                </a:extLst>
              </p:cNvPr>
              <p:cNvSpPr/>
              <p:nvPr/>
            </p:nvSpPr>
            <p:spPr>
              <a:xfrm rot="2700000">
                <a:off x="7138385" y="3669275"/>
                <a:ext cx="1208001" cy="1208904"/>
              </a:xfrm>
              <a:prstGeom prst="roundRect">
                <a:avLst>
                  <a:gd name="adj" fmla="val 7360"/>
                </a:avLst>
              </a:prstGeom>
              <a:solidFill>
                <a:schemeClr val="accent5">
                  <a:lumMod val="50000"/>
                  <a:lumOff val="50000"/>
                </a:schemeClr>
              </a:solidFill>
              <a:ln w="88900">
                <a:solidFill>
                  <a:schemeClr val="accent5">
                    <a:lumMod val="50000"/>
                    <a:lumOff val="50000"/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" name="Rectangle: Rounded Corners 28">
                <a:extLst>
                  <a:ext uri="{FF2B5EF4-FFF2-40B4-BE49-F238E27FC236}">
                    <a16:creationId xmlns:a16="http://schemas.microsoft.com/office/drawing/2014/main" id="{A685ACB7-F917-47D2-8213-2CE5A8385840}"/>
                  </a:ext>
                </a:extLst>
              </p:cNvPr>
              <p:cNvSpPr/>
              <p:nvPr/>
            </p:nvSpPr>
            <p:spPr>
              <a:xfrm rot="2700000">
                <a:off x="6125324" y="4682924"/>
                <a:ext cx="1208001" cy="1208904"/>
              </a:xfrm>
              <a:prstGeom prst="roundRect">
                <a:avLst>
                  <a:gd name="adj" fmla="val 7360"/>
                </a:avLst>
              </a:prstGeom>
              <a:solidFill>
                <a:srgbClr val="2AD2C9"/>
              </a:solidFill>
              <a:ln w="88900">
                <a:solidFill>
                  <a:srgbClr val="2AD2C9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" name="TextBox 31">
                <a:extLst>
                  <a:ext uri="{FF2B5EF4-FFF2-40B4-BE49-F238E27FC236}">
                    <a16:creationId xmlns:a16="http://schemas.microsoft.com/office/drawing/2014/main" id="{EBDB3594-8BBE-4CC3-8DD9-90F87BA31302}"/>
                  </a:ext>
                </a:extLst>
              </p:cNvPr>
              <p:cNvSpPr txBox="1"/>
              <p:nvPr/>
            </p:nvSpPr>
            <p:spPr>
              <a:xfrm>
                <a:off x="6147705" y="1402799"/>
                <a:ext cx="1163237" cy="15234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100" b="1">
                    <a:solidFill>
                      <a:schemeClr val="bg1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Scada</a:t>
                </a:r>
              </a:p>
            </p:txBody>
          </p:sp>
          <p:sp>
            <p:nvSpPr>
              <p:cNvPr id="72" name="TextBox 31">
                <a:extLst>
                  <a:ext uri="{FF2B5EF4-FFF2-40B4-BE49-F238E27FC236}">
                    <a16:creationId xmlns:a16="http://schemas.microsoft.com/office/drawing/2014/main" id="{F95D39EE-A6D1-4FCF-9392-C42640803700}"/>
                  </a:ext>
                </a:extLst>
              </p:cNvPr>
              <p:cNvSpPr txBox="1"/>
              <p:nvPr/>
            </p:nvSpPr>
            <p:spPr>
              <a:xfrm>
                <a:off x="8174195" y="1402799"/>
                <a:ext cx="1163237" cy="15234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100" b="1">
                    <a:solidFill>
                      <a:schemeClr val="bg1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Cloud</a:t>
                </a:r>
              </a:p>
            </p:txBody>
          </p:sp>
          <p:sp>
            <p:nvSpPr>
              <p:cNvPr id="73" name="TextBox 31">
                <a:extLst>
                  <a:ext uri="{FF2B5EF4-FFF2-40B4-BE49-F238E27FC236}">
                    <a16:creationId xmlns:a16="http://schemas.microsoft.com/office/drawing/2014/main" id="{8AB2966B-6853-477A-B897-1B19F7E788C4}"/>
                  </a:ext>
                </a:extLst>
              </p:cNvPr>
              <p:cNvSpPr txBox="1"/>
              <p:nvPr/>
            </p:nvSpPr>
            <p:spPr>
              <a:xfrm>
                <a:off x="7074196" y="2259232"/>
                <a:ext cx="1336380" cy="15234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100" b="1">
                    <a:solidFill>
                      <a:schemeClr val="bg1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Communication</a:t>
                </a:r>
              </a:p>
            </p:txBody>
          </p:sp>
          <p:sp>
            <p:nvSpPr>
              <p:cNvPr id="74" name="TextBox 31">
                <a:extLst>
                  <a:ext uri="{FF2B5EF4-FFF2-40B4-BE49-F238E27FC236}">
                    <a16:creationId xmlns:a16="http://schemas.microsoft.com/office/drawing/2014/main" id="{D12CFDDF-4054-486D-B38F-7F40B169E19F}"/>
                  </a:ext>
                </a:extLst>
              </p:cNvPr>
              <p:cNvSpPr txBox="1"/>
              <p:nvPr/>
            </p:nvSpPr>
            <p:spPr>
              <a:xfrm>
                <a:off x="6147705" y="3311412"/>
                <a:ext cx="1163237" cy="3046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fr-FR" sz="1100" b="1">
                    <a:solidFill>
                      <a:schemeClr val="bg1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Acquisition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fr-FR" sz="1100" b="1">
                    <a:solidFill>
                      <a:schemeClr val="bg1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&amp; Control</a:t>
                </a:r>
              </a:p>
            </p:txBody>
          </p:sp>
          <p:sp>
            <p:nvSpPr>
              <p:cNvPr id="75" name="TextBox 31">
                <a:extLst>
                  <a:ext uri="{FF2B5EF4-FFF2-40B4-BE49-F238E27FC236}">
                    <a16:creationId xmlns:a16="http://schemas.microsoft.com/office/drawing/2014/main" id="{2DE9A6F6-6367-4CE6-A27E-967FAA36A7A9}"/>
                  </a:ext>
                </a:extLst>
              </p:cNvPr>
              <p:cNvSpPr txBox="1"/>
              <p:nvPr/>
            </p:nvSpPr>
            <p:spPr>
              <a:xfrm>
                <a:off x="6147705" y="5316507"/>
                <a:ext cx="1163237" cy="3046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fr-FR" sz="1100" b="1" err="1">
                    <a:solidFill>
                      <a:schemeClr val="bg1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Sensors</a:t>
                </a:r>
                <a:r>
                  <a:rPr lang="fr-FR" sz="1100" b="1">
                    <a:solidFill>
                      <a:schemeClr val="bg1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fr-FR" sz="1100" b="1" err="1">
                    <a:solidFill>
                      <a:schemeClr val="bg1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Meters</a:t>
                </a:r>
                <a:endParaRPr lang="fr-FR" sz="1100" b="1">
                  <a:solidFill>
                    <a:schemeClr val="bg1"/>
                  </a:solidFill>
                  <a:latin typeface="Montserrat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76" name="TextBox 31">
                <a:extLst>
                  <a:ext uri="{FF2B5EF4-FFF2-40B4-BE49-F238E27FC236}">
                    <a16:creationId xmlns:a16="http://schemas.microsoft.com/office/drawing/2014/main" id="{4B3A1F70-502B-43BE-B225-CBAF2CAD905E}"/>
                  </a:ext>
                </a:extLst>
              </p:cNvPr>
              <p:cNvSpPr txBox="1"/>
              <p:nvPr/>
            </p:nvSpPr>
            <p:spPr>
              <a:xfrm>
                <a:off x="7160765" y="4318374"/>
                <a:ext cx="1163237" cy="3046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100" b="1" err="1">
                    <a:solidFill>
                      <a:schemeClr val="bg1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Visualisation</a:t>
                </a:r>
                <a:endParaRPr lang="en-US" sz="1100" b="1">
                  <a:solidFill>
                    <a:schemeClr val="bg1"/>
                  </a:solidFill>
                  <a:latin typeface="Montserrat" panose="00000500000000000000" pitchFamily="2" charset="0"/>
                  <a:cs typeface="Poppins" panose="00000500000000000000" pitchFamily="2" charset="0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sz="1100" b="1">
                    <a:solidFill>
                      <a:schemeClr val="bg1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e.g. mobile</a:t>
                </a:r>
              </a:p>
            </p:txBody>
          </p:sp>
          <p:sp>
            <p:nvSpPr>
              <p:cNvPr id="77" name="TextBox 31">
                <a:extLst>
                  <a:ext uri="{FF2B5EF4-FFF2-40B4-BE49-F238E27FC236}">
                    <a16:creationId xmlns:a16="http://schemas.microsoft.com/office/drawing/2014/main" id="{1686A178-8423-42E5-99CB-09A81EE49751}"/>
                  </a:ext>
                </a:extLst>
              </p:cNvPr>
              <p:cNvSpPr txBox="1"/>
              <p:nvPr/>
            </p:nvSpPr>
            <p:spPr>
              <a:xfrm>
                <a:off x="5134647" y="4318374"/>
                <a:ext cx="1163237" cy="3046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fr-FR" sz="1100" b="1">
                    <a:solidFill>
                      <a:schemeClr val="bg1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3rd party </a:t>
                </a:r>
                <a:r>
                  <a:rPr lang="fr-FR" sz="1100" b="1" err="1">
                    <a:solidFill>
                      <a:schemeClr val="bg1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devices</a:t>
                </a:r>
                <a:endParaRPr lang="fr-FR" sz="1100" b="1">
                  <a:solidFill>
                    <a:schemeClr val="bg1"/>
                  </a:solidFill>
                  <a:latin typeface="Montserrat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78" name="Graphique 126">
                <a:extLst>
                  <a:ext uri="{FF2B5EF4-FFF2-40B4-BE49-F238E27FC236}">
                    <a16:creationId xmlns:a16="http://schemas.microsoft.com/office/drawing/2014/main" id="{E6A7978B-7C30-4F29-AA80-8DC2C04C6A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589984" y="1792106"/>
                <a:ext cx="304800" cy="304800"/>
              </a:xfrm>
              <a:prstGeom prst="rect">
                <a:avLst/>
              </a:prstGeom>
            </p:spPr>
          </p:pic>
          <p:grpSp>
            <p:nvGrpSpPr>
              <p:cNvPr id="79" name="Groupe 130">
                <a:extLst>
                  <a:ext uri="{FF2B5EF4-FFF2-40B4-BE49-F238E27FC236}">
                    <a16:creationId xmlns:a16="http://schemas.microsoft.com/office/drawing/2014/main" id="{481F0DA8-0059-419B-B09E-566BD9354B75}"/>
                  </a:ext>
                </a:extLst>
              </p:cNvPr>
              <p:cNvGrpSpPr/>
              <p:nvPr/>
            </p:nvGrpSpPr>
            <p:grpSpPr>
              <a:xfrm>
                <a:off x="6500502" y="2778614"/>
                <a:ext cx="457645" cy="421896"/>
                <a:chOff x="6467259" y="2728307"/>
                <a:chExt cx="457645" cy="421896"/>
              </a:xfrm>
            </p:grpSpPr>
            <p:pic>
              <p:nvPicPr>
                <p:cNvPr id="95" name="Graphique 128">
                  <a:extLst>
                    <a:ext uri="{FF2B5EF4-FFF2-40B4-BE49-F238E27FC236}">
                      <a16:creationId xmlns:a16="http://schemas.microsoft.com/office/drawing/2014/main" id="{971100AA-67B9-4CE9-8B8D-D5F5676339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7259" y="2939125"/>
                  <a:ext cx="211078" cy="211078"/>
                </a:xfrm>
                <a:prstGeom prst="rect">
                  <a:avLst/>
                </a:prstGeom>
              </p:spPr>
            </p:pic>
            <p:pic>
              <p:nvPicPr>
                <p:cNvPr id="96" name="Graphique 129">
                  <a:extLst>
                    <a:ext uri="{FF2B5EF4-FFF2-40B4-BE49-F238E27FC236}">
                      <a16:creationId xmlns:a16="http://schemas.microsoft.com/office/drawing/2014/main" id="{1F2914F5-FB44-4704-A65F-5D0D6292E6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 rot="18900000">
                  <a:off x="6622164" y="2728307"/>
                  <a:ext cx="302740" cy="302740"/>
                </a:xfrm>
                <a:prstGeom prst="rect">
                  <a:avLst/>
                </a:prstGeom>
              </p:spPr>
            </p:pic>
          </p:grpSp>
          <p:grpSp>
            <p:nvGrpSpPr>
              <p:cNvPr id="80" name="Groupe 131">
                <a:extLst>
                  <a:ext uri="{FF2B5EF4-FFF2-40B4-BE49-F238E27FC236}">
                    <a16:creationId xmlns:a16="http://schemas.microsoft.com/office/drawing/2014/main" id="{0CBE0A6B-5567-422B-B89E-EECEF37E90D7}"/>
                  </a:ext>
                </a:extLst>
              </p:cNvPr>
              <p:cNvGrpSpPr/>
              <p:nvPr/>
            </p:nvGrpSpPr>
            <p:grpSpPr>
              <a:xfrm>
                <a:off x="5484777" y="3803248"/>
                <a:ext cx="457645" cy="421896"/>
                <a:chOff x="6467259" y="2728307"/>
                <a:chExt cx="457645" cy="421896"/>
              </a:xfrm>
            </p:grpSpPr>
            <p:pic>
              <p:nvPicPr>
                <p:cNvPr id="93" name="Graphique 132">
                  <a:extLst>
                    <a:ext uri="{FF2B5EF4-FFF2-40B4-BE49-F238E27FC236}">
                      <a16:creationId xmlns:a16="http://schemas.microsoft.com/office/drawing/2014/main" id="{DDF9E103-A81F-4257-9C69-9B43C0BB61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7259" y="2939125"/>
                  <a:ext cx="211078" cy="211078"/>
                </a:xfrm>
                <a:prstGeom prst="rect">
                  <a:avLst/>
                </a:prstGeom>
              </p:spPr>
            </p:pic>
            <p:pic>
              <p:nvPicPr>
                <p:cNvPr id="94" name="Graphique 133">
                  <a:extLst>
                    <a:ext uri="{FF2B5EF4-FFF2-40B4-BE49-F238E27FC236}">
                      <a16:creationId xmlns:a16="http://schemas.microsoft.com/office/drawing/2014/main" id="{5CC03ACB-906B-4B0C-8C44-873435BFA4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 rot="18900000">
                  <a:off x="6622164" y="2728307"/>
                  <a:ext cx="302740" cy="302740"/>
                </a:xfrm>
                <a:prstGeom prst="rect">
                  <a:avLst/>
                </a:prstGeom>
              </p:spPr>
            </p:pic>
          </p:grpSp>
          <p:grpSp>
            <p:nvGrpSpPr>
              <p:cNvPr id="81" name="Groupe 134">
                <a:extLst>
                  <a:ext uri="{FF2B5EF4-FFF2-40B4-BE49-F238E27FC236}">
                    <a16:creationId xmlns:a16="http://schemas.microsoft.com/office/drawing/2014/main" id="{7B946E53-6CBC-4844-A4FC-CBF5A5E515C7}"/>
                  </a:ext>
                </a:extLst>
              </p:cNvPr>
              <p:cNvGrpSpPr/>
              <p:nvPr/>
            </p:nvGrpSpPr>
            <p:grpSpPr>
              <a:xfrm>
                <a:off x="6500502" y="4780806"/>
                <a:ext cx="457645" cy="421896"/>
                <a:chOff x="6467259" y="2728307"/>
                <a:chExt cx="457645" cy="421896"/>
              </a:xfrm>
            </p:grpSpPr>
            <p:pic>
              <p:nvPicPr>
                <p:cNvPr id="91" name="Graphique 135">
                  <a:extLst>
                    <a:ext uri="{FF2B5EF4-FFF2-40B4-BE49-F238E27FC236}">
                      <a16:creationId xmlns:a16="http://schemas.microsoft.com/office/drawing/2014/main" id="{3C3F3A67-45CD-4A02-AA1C-66AB337026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7259" y="2939125"/>
                  <a:ext cx="211078" cy="211078"/>
                </a:xfrm>
                <a:prstGeom prst="rect">
                  <a:avLst/>
                </a:prstGeom>
              </p:spPr>
            </p:pic>
            <p:pic>
              <p:nvPicPr>
                <p:cNvPr id="92" name="Graphique 136">
                  <a:extLst>
                    <a:ext uri="{FF2B5EF4-FFF2-40B4-BE49-F238E27FC236}">
                      <a16:creationId xmlns:a16="http://schemas.microsoft.com/office/drawing/2014/main" id="{F7DCB89B-0A07-456D-9AED-91CA1AFE27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 rot="18900000">
                  <a:off x="6622164" y="2728307"/>
                  <a:ext cx="302740" cy="302740"/>
                </a:xfrm>
                <a:prstGeom prst="rect">
                  <a:avLst/>
                </a:prstGeom>
              </p:spPr>
            </p:pic>
          </p:grpSp>
          <p:grpSp>
            <p:nvGrpSpPr>
              <p:cNvPr id="82" name="Groupe 140">
                <a:extLst>
                  <a:ext uri="{FF2B5EF4-FFF2-40B4-BE49-F238E27FC236}">
                    <a16:creationId xmlns:a16="http://schemas.microsoft.com/office/drawing/2014/main" id="{2B70BA39-12EE-471A-A582-ACCF5AE4B50D}"/>
                  </a:ext>
                </a:extLst>
              </p:cNvPr>
              <p:cNvGrpSpPr/>
              <p:nvPr/>
            </p:nvGrpSpPr>
            <p:grpSpPr>
              <a:xfrm>
                <a:off x="6547230" y="865134"/>
                <a:ext cx="328699" cy="328699"/>
                <a:chOff x="6547230" y="865134"/>
                <a:chExt cx="328699" cy="328699"/>
              </a:xfrm>
            </p:grpSpPr>
            <p:pic>
              <p:nvPicPr>
                <p:cNvPr id="89" name="Graphique 138">
                  <a:extLst>
                    <a:ext uri="{FF2B5EF4-FFF2-40B4-BE49-F238E27FC236}">
                      <a16:creationId xmlns:a16="http://schemas.microsoft.com/office/drawing/2014/main" id="{40504D38-807F-4C4B-826E-00521A8B4E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47230" y="865134"/>
                  <a:ext cx="328699" cy="328699"/>
                </a:xfrm>
                <a:prstGeom prst="rect">
                  <a:avLst/>
                </a:prstGeom>
              </p:spPr>
            </p:pic>
            <p:sp>
              <p:nvSpPr>
                <p:cNvPr id="90" name="Graphique 50">
                  <a:extLst>
                    <a:ext uri="{FF2B5EF4-FFF2-40B4-BE49-F238E27FC236}">
                      <a16:creationId xmlns:a16="http://schemas.microsoft.com/office/drawing/2014/main" id="{50E0A3E4-E44D-40C2-96D2-93503174594E}"/>
                    </a:ext>
                  </a:extLst>
                </p:cNvPr>
                <p:cNvSpPr/>
                <p:nvPr/>
              </p:nvSpPr>
              <p:spPr>
                <a:xfrm rot="1680864">
                  <a:off x="6642333" y="936983"/>
                  <a:ext cx="138493" cy="138702"/>
                </a:xfrm>
                <a:custGeom>
                  <a:avLst/>
                  <a:gdLst>
                    <a:gd name="connsiteX0" fmla="*/ 188432 w 216868"/>
                    <a:gd name="connsiteY0" fmla="*/ 0 h 217195"/>
                    <a:gd name="connsiteX1" fmla="*/ 159867 w 216868"/>
                    <a:gd name="connsiteY1" fmla="*/ 28565 h 217195"/>
                    <a:gd name="connsiteX2" fmla="*/ 172778 w 216868"/>
                    <a:gd name="connsiteY2" fmla="*/ 52446 h 217195"/>
                    <a:gd name="connsiteX3" fmla="*/ 147869 w 216868"/>
                    <a:gd name="connsiteY3" fmla="*/ 114832 h 217195"/>
                    <a:gd name="connsiteX4" fmla="*/ 127074 w 216868"/>
                    <a:gd name="connsiteY4" fmla="*/ 119060 h 217195"/>
                    <a:gd name="connsiteX5" fmla="*/ 97937 w 216868"/>
                    <a:gd name="connsiteY5" fmla="*/ 90038 h 217195"/>
                    <a:gd name="connsiteX6" fmla="*/ 89939 w 216868"/>
                    <a:gd name="connsiteY6" fmla="*/ 50503 h 217195"/>
                    <a:gd name="connsiteX7" fmla="*/ 50404 w 216868"/>
                    <a:gd name="connsiteY7" fmla="*/ 58502 h 217195"/>
                    <a:gd name="connsiteX8" fmla="*/ 58403 w 216868"/>
                    <a:gd name="connsiteY8" fmla="*/ 98036 h 217195"/>
                    <a:gd name="connsiteX9" fmla="*/ 58517 w 216868"/>
                    <a:gd name="connsiteY9" fmla="*/ 98150 h 217195"/>
                    <a:gd name="connsiteX10" fmla="*/ 33608 w 216868"/>
                    <a:gd name="connsiteY10" fmla="*/ 160537 h 217195"/>
                    <a:gd name="connsiteX11" fmla="*/ 472 w 216868"/>
                    <a:gd name="connsiteY11" fmla="*/ 183618 h 217195"/>
                    <a:gd name="connsiteX12" fmla="*/ 23553 w 216868"/>
                    <a:gd name="connsiteY12" fmla="*/ 216753 h 217195"/>
                    <a:gd name="connsiteX13" fmla="*/ 56689 w 216868"/>
                    <a:gd name="connsiteY13" fmla="*/ 193673 h 217195"/>
                    <a:gd name="connsiteX14" fmla="*/ 44234 w 216868"/>
                    <a:gd name="connsiteY14" fmla="*/ 164764 h 217195"/>
                    <a:gd name="connsiteX15" fmla="*/ 69143 w 216868"/>
                    <a:gd name="connsiteY15" fmla="*/ 102378 h 217195"/>
                    <a:gd name="connsiteX16" fmla="*/ 89939 w 216868"/>
                    <a:gd name="connsiteY16" fmla="*/ 98150 h 217195"/>
                    <a:gd name="connsiteX17" fmla="*/ 118961 w 216868"/>
                    <a:gd name="connsiteY17" fmla="*/ 127173 h 217195"/>
                    <a:gd name="connsiteX18" fmla="*/ 126959 w 216868"/>
                    <a:gd name="connsiteY18" fmla="*/ 166707 h 217195"/>
                    <a:gd name="connsiteX19" fmla="*/ 166494 w 216868"/>
                    <a:gd name="connsiteY19" fmla="*/ 158709 h 217195"/>
                    <a:gd name="connsiteX20" fmla="*/ 158495 w 216868"/>
                    <a:gd name="connsiteY20" fmla="*/ 119174 h 217195"/>
                    <a:gd name="connsiteX21" fmla="*/ 158381 w 216868"/>
                    <a:gd name="connsiteY21" fmla="*/ 119060 h 217195"/>
                    <a:gd name="connsiteX22" fmla="*/ 183290 w 216868"/>
                    <a:gd name="connsiteY22" fmla="*/ 56673 h 217195"/>
                    <a:gd name="connsiteX23" fmla="*/ 216426 w 216868"/>
                    <a:gd name="connsiteY23" fmla="*/ 33707 h 217195"/>
                    <a:gd name="connsiteX24" fmla="*/ 193459 w 216868"/>
                    <a:gd name="connsiteY24" fmla="*/ 571 h 217195"/>
                    <a:gd name="connsiteX25" fmla="*/ 188432 w 216868"/>
                    <a:gd name="connsiteY25" fmla="*/ 0 h 217195"/>
                    <a:gd name="connsiteX26" fmla="*/ 28466 w 216868"/>
                    <a:gd name="connsiteY26" fmla="*/ 205670 h 217195"/>
                    <a:gd name="connsiteX27" fmla="*/ 11327 w 216868"/>
                    <a:gd name="connsiteY27" fmla="*/ 188531 h 217195"/>
                    <a:gd name="connsiteX28" fmla="*/ 28466 w 216868"/>
                    <a:gd name="connsiteY28" fmla="*/ 171392 h 217195"/>
                    <a:gd name="connsiteX29" fmla="*/ 45606 w 216868"/>
                    <a:gd name="connsiteY29" fmla="*/ 188531 h 217195"/>
                    <a:gd name="connsiteX30" fmla="*/ 28466 w 216868"/>
                    <a:gd name="connsiteY30" fmla="*/ 205670 h 217195"/>
                    <a:gd name="connsiteX31" fmla="*/ 57032 w 216868"/>
                    <a:gd name="connsiteY31" fmla="*/ 74270 h 217195"/>
                    <a:gd name="connsiteX32" fmla="*/ 74171 w 216868"/>
                    <a:gd name="connsiteY32" fmla="*/ 57131 h 217195"/>
                    <a:gd name="connsiteX33" fmla="*/ 91310 w 216868"/>
                    <a:gd name="connsiteY33" fmla="*/ 74270 h 217195"/>
                    <a:gd name="connsiteX34" fmla="*/ 74171 w 216868"/>
                    <a:gd name="connsiteY34" fmla="*/ 91409 h 217195"/>
                    <a:gd name="connsiteX35" fmla="*/ 57032 w 216868"/>
                    <a:gd name="connsiteY35" fmla="*/ 74270 h 217195"/>
                    <a:gd name="connsiteX36" fmla="*/ 142727 w 216868"/>
                    <a:gd name="connsiteY36" fmla="*/ 159965 h 217195"/>
                    <a:gd name="connsiteX37" fmla="*/ 125588 w 216868"/>
                    <a:gd name="connsiteY37" fmla="*/ 142826 h 217195"/>
                    <a:gd name="connsiteX38" fmla="*/ 142727 w 216868"/>
                    <a:gd name="connsiteY38" fmla="*/ 125687 h 217195"/>
                    <a:gd name="connsiteX39" fmla="*/ 159867 w 216868"/>
                    <a:gd name="connsiteY39" fmla="*/ 142826 h 217195"/>
                    <a:gd name="connsiteX40" fmla="*/ 142727 w 216868"/>
                    <a:gd name="connsiteY40" fmla="*/ 159965 h 217195"/>
                    <a:gd name="connsiteX41" fmla="*/ 188432 w 216868"/>
                    <a:gd name="connsiteY41" fmla="*/ 45704 h 217195"/>
                    <a:gd name="connsiteX42" fmla="*/ 171293 w 216868"/>
                    <a:gd name="connsiteY42" fmla="*/ 28565 h 217195"/>
                    <a:gd name="connsiteX43" fmla="*/ 188432 w 216868"/>
                    <a:gd name="connsiteY43" fmla="*/ 11426 h 217195"/>
                    <a:gd name="connsiteX44" fmla="*/ 205571 w 216868"/>
                    <a:gd name="connsiteY44" fmla="*/ 28565 h 217195"/>
                    <a:gd name="connsiteX45" fmla="*/ 188432 w 216868"/>
                    <a:gd name="connsiteY45" fmla="*/ 45704 h 21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216868" h="217195">
                      <a:moveTo>
                        <a:pt x="188432" y="0"/>
                      </a:moveTo>
                      <a:cubicBezTo>
                        <a:pt x="172664" y="0"/>
                        <a:pt x="159867" y="12797"/>
                        <a:pt x="159867" y="28565"/>
                      </a:cubicBezTo>
                      <a:cubicBezTo>
                        <a:pt x="159867" y="38163"/>
                        <a:pt x="164666" y="47190"/>
                        <a:pt x="172778" y="52446"/>
                      </a:cubicBezTo>
                      <a:lnTo>
                        <a:pt x="147869" y="114832"/>
                      </a:lnTo>
                      <a:cubicBezTo>
                        <a:pt x="140671" y="113461"/>
                        <a:pt x="133129" y="114947"/>
                        <a:pt x="127074" y="119060"/>
                      </a:cubicBezTo>
                      <a:lnTo>
                        <a:pt x="97937" y="90038"/>
                      </a:lnTo>
                      <a:cubicBezTo>
                        <a:pt x="106621" y="76898"/>
                        <a:pt x="103079" y="59187"/>
                        <a:pt x="89939" y="50503"/>
                      </a:cubicBezTo>
                      <a:cubicBezTo>
                        <a:pt x="76799" y="41820"/>
                        <a:pt x="59088" y="45362"/>
                        <a:pt x="50404" y="58502"/>
                      </a:cubicBezTo>
                      <a:cubicBezTo>
                        <a:pt x="41721" y="71642"/>
                        <a:pt x="45263" y="89352"/>
                        <a:pt x="58403" y="98036"/>
                      </a:cubicBezTo>
                      <a:cubicBezTo>
                        <a:pt x="58403" y="98036"/>
                        <a:pt x="58517" y="98036"/>
                        <a:pt x="58517" y="98150"/>
                      </a:cubicBezTo>
                      <a:lnTo>
                        <a:pt x="33608" y="160537"/>
                      </a:lnTo>
                      <a:cubicBezTo>
                        <a:pt x="18069" y="157795"/>
                        <a:pt x="3329" y="168078"/>
                        <a:pt x="472" y="183618"/>
                      </a:cubicBezTo>
                      <a:cubicBezTo>
                        <a:pt x="-2384" y="199157"/>
                        <a:pt x="8014" y="213897"/>
                        <a:pt x="23553" y="216753"/>
                      </a:cubicBezTo>
                      <a:cubicBezTo>
                        <a:pt x="39093" y="219495"/>
                        <a:pt x="53832" y="209212"/>
                        <a:pt x="56689" y="193673"/>
                      </a:cubicBezTo>
                      <a:cubicBezTo>
                        <a:pt x="58746" y="182475"/>
                        <a:pt x="53832" y="171049"/>
                        <a:pt x="44234" y="164764"/>
                      </a:cubicBezTo>
                      <a:lnTo>
                        <a:pt x="69143" y="102378"/>
                      </a:lnTo>
                      <a:cubicBezTo>
                        <a:pt x="76342" y="103749"/>
                        <a:pt x="83883" y="102264"/>
                        <a:pt x="89939" y="98150"/>
                      </a:cubicBezTo>
                      <a:lnTo>
                        <a:pt x="118961" y="127173"/>
                      </a:lnTo>
                      <a:cubicBezTo>
                        <a:pt x="110277" y="140313"/>
                        <a:pt x="113819" y="158023"/>
                        <a:pt x="126959" y="166707"/>
                      </a:cubicBezTo>
                      <a:cubicBezTo>
                        <a:pt x="140099" y="175391"/>
                        <a:pt x="157810" y="171849"/>
                        <a:pt x="166494" y="158709"/>
                      </a:cubicBezTo>
                      <a:cubicBezTo>
                        <a:pt x="175178" y="145569"/>
                        <a:pt x="171635" y="127858"/>
                        <a:pt x="158495" y="119174"/>
                      </a:cubicBezTo>
                      <a:cubicBezTo>
                        <a:pt x="158495" y="119174"/>
                        <a:pt x="158381" y="119174"/>
                        <a:pt x="158381" y="119060"/>
                      </a:cubicBezTo>
                      <a:lnTo>
                        <a:pt x="183290" y="56673"/>
                      </a:lnTo>
                      <a:cubicBezTo>
                        <a:pt x="198830" y="59530"/>
                        <a:pt x="213684" y="49132"/>
                        <a:pt x="216426" y="33707"/>
                      </a:cubicBezTo>
                      <a:cubicBezTo>
                        <a:pt x="219168" y="18282"/>
                        <a:pt x="208885" y="3314"/>
                        <a:pt x="193459" y="571"/>
                      </a:cubicBezTo>
                      <a:cubicBezTo>
                        <a:pt x="191860" y="114"/>
                        <a:pt x="190146" y="0"/>
                        <a:pt x="188432" y="0"/>
                      </a:cubicBezTo>
                      <a:close/>
                      <a:moveTo>
                        <a:pt x="28466" y="205670"/>
                      </a:moveTo>
                      <a:cubicBezTo>
                        <a:pt x="18983" y="205670"/>
                        <a:pt x="11327" y="198014"/>
                        <a:pt x="11327" y="188531"/>
                      </a:cubicBezTo>
                      <a:cubicBezTo>
                        <a:pt x="11327" y="179047"/>
                        <a:pt x="18983" y="171392"/>
                        <a:pt x="28466" y="171392"/>
                      </a:cubicBezTo>
                      <a:cubicBezTo>
                        <a:pt x="37950" y="171392"/>
                        <a:pt x="45606" y="179047"/>
                        <a:pt x="45606" y="188531"/>
                      </a:cubicBezTo>
                      <a:cubicBezTo>
                        <a:pt x="45606" y="198014"/>
                        <a:pt x="37950" y="205670"/>
                        <a:pt x="28466" y="205670"/>
                      </a:cubicBezTo>
                      <a:close/>
                      <a:moveTo>
                        <a:pt x="57032" y="74270"/>
                      </a:moveTo>
                      <a:cubicBezTo>
                        <a:pt x="57032" y="64786"/>
                        <a:pt x="64687" y="57131"/>
                        <a:pt x="74171" y="57131"/>
                      </a:cubicBezTo>
                      <a:cubicBezTo>
                        <a:pt x="83654" y="57131"/>
                        <a:pt x="91310" y="64786"/>
                        <a:pt x="91310" y="74270"/>
                      </a:cubicBezTo>
                      <a:cubicBezTo>
                        <a:pt x="91310" y="83753"/>
                        <a:pt x="83654" y="91409"/>
                        <a:pt x="74171" y="91409"/>
                      </a:cubicBezTo>
                      <a:cubicBezTo>
                        <a:pt x="64687" y="91409"/>
                        <a:pt x="57032" y="83753"/>
                        <a:pt x="57032" y="74270"/>
                      </a:cubicBezTo>
                      <a:close/>
                      <a:moveTo>
                        <a:pt x="142727" y="159965"/>
                      </a:moveTo>
                      <a:cubicBezTo>
                        <a:pt x="133244" y="159965"/>
                        <a:pt x="125588" y="152310"/>
                        <a:pt x="125588" y="142826"/>
                      </a:cubicBezTo>
                      <a:cubicBezTo>
                        <a:pt x="125588" y="133343"/>
                        <a:pt x="133244" y="125687"/>
                        <a:pt x="142727" y="125687"/>
                      </a:cubicBezTo>
                      <a:cubicBezTo>
                        <a:pt x="152211" y="125687"/>
                        <a:pt x="159867" y="133343"/>
                        <a:pt x="159867" y="142826"/>
                      </a:cubicBezTo>
                      <a:cubicBezTo>
                        <a:pt x="159867" y="152310"/>
                        <a:pt x="152211" y="159965"/>
                        <a:pt x="142727" y="159965"/>
                      </a:cubicBezTo>
                      <a:close/>
                      <a:moveTo>
                        <a:pt x="188432" y="45704"/>
                      </a:moveTo>
                      <a:cubicBezTo>
                        <a:pt x="178948" y="45704"/>
                        <a:pt x="171293" y="38049"/>
                        <a:pt x="171293" y="28565"/>
                      </a:cubicBezTo>
                      <a:cubicBezTo>
                        <a:pt x="171293" y="19082"/>
                        <a:pt x="178948" y="11426"/>
                        <a:pt x="188432" y="11426"/>
                      </a:cubicBezTo>
                      <a:cubicBezTo>
                        <a:pt x="197916" y="11426"/>
                        <a:pt x="205571" y="19082"/>
                        <a:pt x="205571" y="28565"/>
                      </a:cubicBezTo>
                      <a:cubicBezTo>
                        <a:pt x="205571" y="38049"/>
                        <a:pt x="197916" y="45704"/>
                        <a:pt x="188432" y="4570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10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83" name="Groupe 141">
                <a:extLst>
                  <a:ext uri="{FF2B5EF4-FFF2-40B4-BE49-F238E27FC236}">
                    <a16:creationId xmlns:a16="http://schemas.microsoft.com/office/drawing/2014/main" id="{44101C11-E7D3-4AFC-85AF-D20A389BF073}"/>
                  </a:ext>
                </a:extLst>
              </p:cNvPr>
              <p:cNvGrpSpPr/>
              <p:nvPr/>
            </p:nvGrpSpPr>
            <p:grpSpPr>
              <a:xfrm>
                <a:off x="8587990" y="865134"/>
                <a:ext cx="328699" cy="328699"/>
                <a:chOff x="6547230" y="865134"/>
                <a:chExt cx="328699" cy="328699"/>
              </a:xfrm>
            </p:grpSpPr>
            <p:pic>
              <p:nvPicPr>
                <p:cNvPr id="87" name="Graphique 142">
                  <a:extLst>
                    <a:ext uri="{FF2B5EF4-FFF2-40B4-BE49-F238E27FC236}">
                      <a16:creationId xmlns:a16="http://schemas.microsoft.com/office/drawing/2014/main" id="{33677FCE-E922-4590-93C0-C8A28D55F4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47230" y="865134"/>
                  <a:ext cx="328699" cy="328699"/>
                </a:xfrm>
                <a:prstGeom prst="rect">
                  <a:avLst/>
                </a:prstGeom>
              </p:spPr>
            </p:pic>
            <p:sp>
              <p:nvSpPr>
                <p:cNvPr id="88" name="Graphique 50">
                  <a:extLst>
                    <a:ext uri="{FF2B5EF4-FFF2-40B4-BE49-F238E27FC236}">
                      <a16:creationId xmlns:a16="http://schemas.microsoft.com/office/drawing/2014/main" id="{6F5117D8-54A0-4817-93FF-274E26BD27D6}"/>
                    </a:ext>
                  </a:extLst>
                </p:cNvPr>
                <p:cNvSpPr/>
                <p:nvPr/>
              </p:nvSpPr>
              <p:spPr>
                <a:xfrm rot="1680864">
                  <a:off x="6642333" y="936983"/>
                  <a:ext cx="138493" cy="138702"/>
                </a:xfrm>
                <a:custGeom>
                  <a:avLst/>
                  <a:gdLst>
                    <a:gd name="connsiteX0" fmla="*/ 188432 w 216868"/>
                    <a:gd name="connsiteY0" fmla="*/ 0 h 217195"/>
                    <a:gd name="connsiteX1" fmla="*/ 159867 w 216868"/>
                    <a:gd name="connsiteY1" fmla="*/ 28565 h 217195"/>
                    <a:gd name="connsiteX2" fmla="*/ 172778 w 216868"/>
                    <a:gd name="connsiteY2" fmla="*/ 52446 h 217195"/>
                    <a:gd name="connsiteX3" fmla="*/ 147869 w 216868"/>
                    <a:gd name="connsiteY3" fmla="*/ 114832 h 217195"/>
                    <a:gd name="connsiteX4" fmla="*/ 127074 w 216868"/>
                    <a:gd name="connsiteY4" fmla="*/ 119060 h 217195"/>
                    <a:gd name="connsiteX5" fmla="*/ 97937 w 216868"/>
                    <a:gd name="connsiteY5" fmla="*/ 90038 h 217195"/>
                    <a:gd name="connsiteX6" fmla="*/ 89939 w 216868"/>
                    <a:gd name="connsiteY6" fmla="*/ 50503 h 217195"/>
                    <a:gd name="connsiteX7" fmla="*/ 50404 w 216868"/>
                    <a:gd name="connsiteY7" fmla="*/ 58502 h 217195"/>
                    <a:gd name="connsiteX8" fmla="*/ 58403 w 216868"/>
                    <a:gd name="connsiteY8" fmla="*/ 98036 h 217195"/>
                    <a:gd name="connsiteX9" fmla="*/ 58517 w 216868"/>
                    <a:gd name="connsiteY9" fmla="*/ 98150 h 217195"/>
                    <a:gd name="connsiteX10" fmla="*/ 33608 w 216868"/>
                    <a:gd name="connsiteY10" fmla="*/ 160537 h 217195"/>
                    <a:gd name="connsiteX11" fmla="*/ 472 w 216868"/>
                    <a:gd name="connsiteY11" fmla="*/ 183618 h 217195"/>
                    <a:gd name="connsiteX12" fmla="*/ 23553 w 216868"/>
                    <a:gd name="connsiteY12" fmla="*/ 216753 h 217195"/>
                    <a:gd name="connsiteX13" fmla="*/ 56689 w 216868"/>
                    <a:gd name="connsiteY13" fmla="*/ 193673 h 217195"/>
                    <a:gd name="connsiteX14" fmla="*/ 44234 w 216868"/>
                    <a:gd name="connsiteY14" fmla="*/ 164764 h 217195"/>
                    <a:gd name="connsiteX15" fmla="*/ 69143 w 216868"/>
                    <a:gd name="connsiteY15" fmla="*/ 102378 h 217195"/>
                    <a:gd name="connsiteX16" fmla="*/ 89939 w 216868"/>
                    <a:gd name="connsiteY16" fmla="*/ 98150 h 217195"/>
                    <a:gd name="connsiteX17" fmla="*/ 118961 w 216868"/>
                    <a:gd name="connsiteY17" fmla="*/ 127173 h 217195"/>
                    <a:gd name="connsiteX18" fmla="*/ 126959 w 216868"/>
                    <a:gd name="connsiteY18" fmla="*/ 166707 h 217195"/>
                    <a:gd name="connsiteX19" fmla="*/ 166494 w 216868"/>
                    <a:gd name="connsiteY19" fmla="*/ 158709 h 217195"/>
                    <a:gd name="connsiteX20" fmla="*/ 158495 w 216868"/>
                    <a:gd name="connsiteY20" fmla="*/ 119174 h 217195"/>
                    <a:gd name="connsiteX21" fmla="*/ 158381 w 216868"/>
                    <a:gd name="connsiteY21" fmla="*/ 119060 h 217195"/>
                    <a:gd name="connsiteX22" fmla="*/ 183290 w 216868"/>
                    <a:gd name="connsiteY22" fmla="*/ 56673 h 217195"/>
                    <a:gd name="connsiteX23" fmla="*/ 216426 w 216868"/>
                    <a:gd name="connsiteY23" fmla="*/ 33707 h 217195"/>
                    <a:gd name="connsiteX24" fmla="*/ 193459 w 216868"/>
                    <a:gd name="connsiteY24" fmla="*/ 571 h 217195"/>
                    <a:gd name="connsiteX25" fmla="*/ 188432 w 216868"/>
                    <a:gd name="connsiteY25" fmla="*/ 0 h 217195"/>
                    <a:gd name="connsiteX26" fmla="*/ 28466 w 216868"/>
                    <a:gd name="connsiteY26" fmla="*/ 205670 h 217195"/>
                    <a:gd name="connsiteX27" fmla="*/ 11327 w 216868"/>
                    <a:gd name="connsiteY27" fmla="*/ 188531 h 217195"/>
                    <a:gd name="connsiteX28" fmla="*/ 28466 w 216868"/>
                    <a:gd name="connsiteY28" fmla="*/ 171392 h 217195"/>
                    <a:gd name="connsiteX29" fmla="*/ 45606 w 216868"/>
                    <a:gd name="connsiteY29" fmla="*/ 188531 h 217195"/>
                    <a:gd name="connsiteX30" fmla="*/ 28466 w 216868"/>
                    <a:gd name="connsiteY30" fmla="*/ 205670 h 217195"/>
                    <a:gd name="connsiteX31" fmla="*/ 57032 w 216868"/>
                    <a:gd name="connsiteY31" fmla="*/ 74270 h 217195"/>
                    <a:gd name="connsiteX32" fmla="*/ 74171 w 216868"/>
                    <a:gd name="connsiteY32" fmla="*/ 57131 h 217195"/>
                    <a:gd name="connsiteX33" fmla="*/ 91310 w 216868"/>
                    <a:gd name="connsiteY33" fmla="*/ 74270 h 217195"/>
                    <a:gd name="connsiteX34" fmla="*/ 74171 w 216868"/>
                    <a:gd name="connsiteY34" fmla="*/ 91409 h 217195"/>
                    <a:gd name="connsiteX35" fmla="*/ 57032 w 216868"/>
                    <a:gd name="connsiteY35" fmla="*/ 74270 h 217195"/>
                    <a:gd name="connsiteX36" fmla="*/ 142727 w 216868"/>
                    <a:gd name="connsiteY36" fmla="*/ 159965 h 217195"/>
                    <a:gd name="connsiteX37" fmla="*/ 125588 w 216868"/>
                    <a:gd name="connsiteY37" fmla="*/ 142826 h 217195"/>
                    <a:gd name="connsiteX38" fmla="*/ 142727 w 216868"/>
                    <a:gd name="connsiteY38" fmla="*/ 125687 h 217195"/>
                    <a:gd name="connsiteX39" fmla="*/ 159867 w 216868"/>
                    <a:gd name="connsiteY39" fmla="*/ 142826 h 217195"/>
                    <a:gd name="connsiteX40" fmla="*/ 142727 w 216868"/>
                    <a:gd name="connsiteY40" fmla="*/ 159965 h 217195"/>
                    <a:gd name="connsiteX41" fmla="*/ 188432 w 216868"/>
                    <a:gd name="connsiteY41" fmla="*/ 45704 h 217195"/>
                    <a:gd name="connsiteX42" fmla="*/ 171293 w 216868"/>
                    <a:gd name="connsiteY42" fmla="*/ 28565 h 217195"/>
                    <a:gd name="connsiteX43" fmla="*/ 188432 w 216868"/>
                    <a:gd name="connsiteY43" fmla="*/ 11426 h 217195"/>
                    <a:gd name="connsiteX44" fmla="*/ 205571 w 216868"/>
                    <a:gd name="connsiteY44" fmla="*/ 28565 h 217195"/>
                    <a:gd name="connsiteX45" fmla="*/ 188432 w 216868"/>
                    <a:gd name="connsiteY45" fmla="*/ 45704 h 21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216868" h="217195">
                      <a:moveTo>
                        <a:pt x="188432" y="0"/>
                      </a:moveTo>
                      <a:cubicBezTo>
                        <a:pt x="172664" y="0"/>
                        <a:pt x="159867" y="12797"/>
                        <a:pt x="159867" y="28565"/>
                      </a:cubicBezTo>
                      <a:cubicBezTo>
                        <a:pt x="159867" y="38163"/>
                        <a:pt x="164666" y="47190"/>
                        <a:pt x="172778" y="52446"/>
                      </a:cubicBezTo>
                      <a:lnTo>
                        <a:pt x="147869" y="114832"/>
                      </a:lnTo>
                      <a:cubicBezTo>
                        <a:pt x="140671" y="113461"/>
                        <a:pt x="133129" y="114947"/>
                        <a:pt x="127074" y="119060"/>
                      </a:cubicBezTo>
                      <a:lnTo>
                        <a:pt x="97937" y="90038"/>
                      </a:lnTo>
                      <a:cubicBezTo>
                        <a:pt x="106621" y="76898"/>
                        <a:pt x="103079" y="59187"/>
                        <a:pt x="89939" y="50503"/>
                      </a:cubicBezTo>
                      <a:cubicBezTo>
                        <a:pt x="76799" y="41820"/>
                        <a:pt x="59088" y="45362"/>
                        <a:pt x="50404" y="58502"/>
                      </a:cubicBezTo>
                      <a:cubicBezTo>
                        <a:pt x="41721" y="71642"/>
                        <a:pt x="45263" y="89352"/>
                        <a:pt x="58403" y="98036"/>
                      </a:cubicBezTo>
                      <a:cubicBezTo>
                        <a:pt x="58403" y="98036"/>
                        <a:pt x="58517" y="98036"/>
                        <a:pt x="58517" y="98150"/>
                      </a:cubicBezTo>
                      <a:lnTo>
                        <a:pt x="33608" y="160537"/>
                      </a:lnTo>
                      <a:cubicBezTo>
                        <a:pt x="18069" y="157795"/>
                        <a:pt x="3329" y="168078"/>
                        <a:pt x="472" y="183618"/>
                      </a:cubicBezTo>
                      <a:cubicBezTo>
                        <a:pt x="-2384" y="199157"/>
                        <a:pt x="8014" y="213897"/>
                        <a:pt x="23553" y="216753"/>
                      </a:cubicBezTo>
                      <a:cubicBezTo>
                        <a:pt x="39093" y="219495"/>
                        <a:pt x="53832" y="209212"/>
                        <a:pt x="56689" y="193673"/>
                      </a:cubicBezTo>
                      <a:cubicBezTo>
                        <a:pt x="58746" y="182475"/>
                        <a:pt x="53832" y="171049"/>
                        <a:pt x="44234" y="164764"/>
                      </a:cubicBezTo>
                      <a:lnTo>
                        <a:pt x="69143" y="102378"/>
                      </a:lnTo>
                      <a:cubicBezTo>
                        <a:pt x="76342" y="103749"/>
                        <a:pt x="83883" y="102264"/>
                        <a:pt x="89939" y="98150"/>
                      </a:cubicBezTo>
                      <a:lnTo>
                        <a:pt x="118961" y="127173"/>
                      </a:lnTo>
                      <a:cubicBezTo>
                        <a:pt x="110277" y="140313"/>
                        <a:pt x="113819" y="158023"/>
                        <a:pt x="126959" y="166707"/>
                      </a:cubicBezTo>
                      <a:cubicBezTo>
                        <a:pt x="140099" y="175391"/>
                        <a:pt x="157810" y="171849"/>
                        <a:pt x="166494" y="158709"/>
                      </a:cubicBezTo>
                      <a:cubicBezTo>
                        <a:pt x="175178" y="145569"/>
                        <a:pt x="171635" y="127858"/>
                        <a:pt x="158495" y="119174"/>
                      </a:cubicBezTo>
                      <a:cubicBezTo>
                        <a:pt x="158495" y="119174"/>
                        <a:pt x="158381" y="119174"/>
                        <a:pt x="158381" y="119060"/>
                      </a:cubicBezTo>
                      <a:lnTo>
                        <a:pt x="183290" y="56673"/>
                      </a:lnTo>
                      <a:cubicBezTo>
                        <a:pt x="198830" y="59530"/>
                        <a:pt x="213684" y="49132"/>
                        <a:pt x="216426" y="33707"/>
                      </a:cubicBezTo>
                      <a:cubicBezTo>
                        <a:pt x="219168" y="18282"/>
                        <a:pt x="208885" y="3314"/>
                        <a:pt x="193459" y="571"/>
                      </a:cubicBezTo>
                      <a:cubicBezTo>
                        <a:pt x="191860" y="114"/>
                        <a:pt x="190146" y="0"/>
                        <a:pt x="188432" y="0"/>
                      </a:cubicBezTo>
                      <a:close/>
                      <a:moveTo>
                        <a:pt x="28466" y="205670"/>
                      </a:moveTo>
                      <a:cubicBezTo>
                        <a:pt x="18983" y="205670"/>
                        <a:pt x="11327" y="198014"/>
                        <a:pt x="11327" y="188531"/>
                      </a:cubicBezTo>
                      <a:cubicBezTo>
                        <a:pt x="11327" y="179047"/>
                        <a:pt x="18983" y="171392"/>
                        <a:pt x="28466" y="171392"/>
                      </a:cubicBezTo>
                      <a:cubicBezTo>
                        <a:pt x="37950" y="171392"/>
                        <a:pt x="45606" y="179047"/>
                        <a:pt x="45606" y="188531"/>
                      </a:cubicBezTo>
                      <a:cubicBezTo>
                        <a:pt x="45606" y="198014"/>
                        <a:pt x="37950" y="205670"/>
                        <a:pt x="28466" y="205670"/>
                      </a:cubicBezTo>
                      <a:close/>
                      <a:moveTo>
                        <a:pt x="57032" y="74270"/>
                      </a:moveTo>
                      <a:cubicBezTo>
                        <a:pt x="57032" y="64786"/>
                        <a:pt x="64687" y="57131"/>
                        <a:pt x="74171" y="57131"/>
                      </a:cubicBezTo>
                      <a:cubicBezTo>
                        <a:pt x="83654" y="57131"/>
                        <a:pt x="91310" y="64786"/>
                        <a:pt x="91310" y="74270"/>
                      </a:cubicBezTo>
                      <a:cubicBezTo>
                        <a:pt x="91310" y="83753"/>
                        <a:pt x="83654" y="91409"/>
                        <a:pt x="74171" y="91409"/>
                      </a:cubicBezTo>
                      <a:cubicBezTo>
                        <a:pt x="64687" y="91409"/>
                        <a:pt x="57032" y="83753"/>
                        <a:pt x="57032" y="74270"/>
                      </a:cubicBezTo>
                      <a:close/>
                      <a:moveTo>
                        <a:pt x="142727" y="159965"/>
                      </a:moveTo>
                      <a:cubicBezTo>
                        <a:pt x="133244" y="159965"/>
                        <a:pt x="125588" y="152310"/>
                        <a:pt x="125588" y="142826"/>
                      </a:cubicBezTo>
                      <a:cubicBezTo>
                        <a:pt x="125588" y="133343"/>
                        <a:pt x="133244" y="125687"/>
                        <a:pt x="142727" y="125687"/>
                      </a:cubicBezTo>
                      <a:cubicBezTo>
                        <a:pt x="152211" y="125687"/>
                        <a:pt x="159867" y="133343"/>
                        <a:pt x="159867" y="142826"/>
                      </a:cubicBezTo>
                      <a:cubicBezTo>
                        <a:pt x="159867" y="152310"/>
                        <a:pt x="152211" y="159965"/>
                        <a:pt x="142727" y="159965"/>
                      </a:cubicBezTo>
                      <a:close/>
                      <a:moveTo>
                        <a:pt x="188432" y="45704"/>
                      </a:moveTo>
                      <a:cubicBezTo>
                        <a:pt x="178948" y="45704"/>
                        <a:pt x="171293" y="38049"/>
                        <a:pt x="171293" y="28565"/>
                      </a:cubicBezTo>
                      <a:cubicBezTo>
                        <a:pt x="171293" y="19082"/>
                        <a:pt x="178948" y="11426"/>
                        <a:pt x="188432" y="11426"/>
                      </a:cubicBezTo>
                      <a:cubicBezTo>
                        <a:pt x="197916" y="11426"/>
                        <a:pt x="205571" y="19082"/>
                        <a:pt x="205571" y="28565"/>
                      </a:cubicBezTo>
                      <a:cubicBezTo>
                        <a:pt x="205571" y="38049"/>
                        <a:pt x="197916" y="45704"/>
                        <a:pt x="188432" y="4570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10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84" name="Groupe 144">
                <a:extLst>
                  <a:ext uri="{FF2B5EF4-FFF2-40B4-BE49-F238E27FC236}">
                    <a16:creationId xmlns:a16="http://schemas.microsoft.com/office/drawing/2014/main" id="{6B37CB9B-B2F2-4B0E-843C-7F62BFA5632E}"/>
                  </a:ext>
                </a:extLst>
              </p:cNvPr>
              <p:cNvGrpSpPr/>
              <p:nvPr/>
            </p:nvGrpSpPr>
            <p:grpSpPr>
              <a:xfrm>
                <a:off x="7578036" y="3843786"/>
                <a:ext cx="328699" cy="328699"/>
                <a:chOff x="6547230" y="865134"/>
                <a:chExt cx="328699" cy="328699"/>
              </a:xfrm>
            </p:grpSpPr>
            <p:pic>
              <p:nvPicPr>
                <p:cNvPr id="85" name="Graphique 145">
                  <a:extLst>
                    <a:ext uri="{FF2B5EF4-FFF2-40B4-BE49-F238E27FC236}">
                      <a16:creationId xmlns:a16="http://schemas.microsoft.com/office/drawing/2014/main" id="{956BD956-DE71-45E9-AE33-1781B6E238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47230" y="865134"/>
                  <a:ext cx="328699" cy="328699"/>
                </a:xfrm>
                <a:prstGeom prst="rect">
                  <a:avLst/>
                </a:prstGeom>
              </p:spPr>
            </p:pic>
            <p:sp>
              <p:nvSpPr>
                <p:cNvPr id="86" name="Graphique 50">
                  <a:extLst>
                    <a:ext uri="{FF2B5EF4-FFF2-40B4-BE49-F238E27FC236}">
                      <a16:creationId xmlns:a16="http://schemas.microsoft.com/office/drawing/2014/main" id="{DDCA0813-9F41-4147-91C0-09ADBA0E2A17}"/>
                    </a:ext>
                  </a:extLst>
                </p:cNvPr>
                <p:cNvSpPr/>
                <p:nvPr/>
              </p:nvSpPr>
              <p:spPr>
                <a:xfrm rot="1680864">
                  <a:off x="6642333" y="936983"/>
                  <a:ext cx="138493" cy="138702"/>
                </a:xfrm>
                <a:custGeom>
                  <a:avLst/>
                  <a:gdLst>
                    <a:gd name="connsiteX0" fmla="*/ 188432 w 216868"/>
                    <a:gd name="connsiteY0" fmla="*/ 0 h 217195"/>
                    <a:gd name="connsiteX1" fmla="*/ 159867 w 216868"/>
                    <a:gd name="connsiteY1" fmla="*/ 28565 h 217195"/>
                    <a:gd name="connsiteX2" fmla="*/ 172778 w 216868"/>
                    <a:gd name="connsiteY2" fmla="*/ 52446 h 217195"/>
                    <a:gd name="connsiteX3" fmla="*/ 147869 w 216868"/>
                    <a:gd name="connsiteY3" fmla="*/ 114832 h 217195"/>
                    <a:gd name="connsiteX4" fmla="*/ 127074 w 216868"/>
                    <a:gd name="connsiteY4" fmla="*/ 119060 h 217195"/>
                    <a:gd name="connsiteX5" fmla="*/ 97937 w 216868"/>
                    <a:gd name="connsiteY5" fmla="*/ 90038 h 217195"/>
                    <a:gd name="connsiteX6" fmla="*/ 89939 w 216868"/>
                    <a:gd name="connsiteY6" fmla="*/ 50503 h 217195"/>
                    <a:gd name="connsiteX7" fmla="*/ 50404 w 216868"/>
                    <a:gd name="connsiteY7" fmla="*/ 58502 h 217195"/>
                    <a:gd name="connsiteX8" fmla="*/ 58403 w 216868"/>
                    <a:gd name="connsiteY8" fmla="*/ 98036 h 217195"/>
                    <a:gd name="connsiteX9" fmla="*/ 58517 w 216868"/>
                    <a:gd name="connsiteY9" fmla="*/ 98150 h 217195"/>
                    <a:gd name="connsiteX10" fmla="*/ 33608 w 216868"/>
                    <a:gd name="connsiteY10" fmla="*/ 160537 h 217195"/>
                    <a:gd name="connsiteX11" fmla="*/ 472 w 216868"/>
                    <a:gd name="connsiteY11" fmla="*/ 183618 h 217195"/>
                    <a:gd name="connsiteX12" fmla="*/ 23553 w 216868"/>
                    <a:gd name="connsiteY12" fmla="*/ 216753 h 217195"/>
                    <a:gd name="connsiteX13" fmla="*/ 56689 w 216868"/>
                    <a:gd name="connsiteY13" fmla="*/ 193673 h 217195"/>
                    <a:gd name="connsiteX14" fmla="*/ 44234 w 216868"/>
                    <a:gd name="connsiteY14" fmla="*/ 164764 h 217195"/>
                    <a:gd name="connsiteX15" fmla="*/ 69143 w 216868"/>
                    <a:gd name="connsiteY15" fmla="*/ 102378 h 217195"/>
                    <a:gd name="connsiteX16" fmla="*/ 89939 w 216868"/>
                    <a:gd name="connsiteY16" fmla="*/ 98150 h 217195"/>
                    <a:gd name="connsiteX17" fmla="*/ 118961 w 216868"/>
                    <a:gd name="connsiteY17" fmla="*/ 127173 h 217195"/>
                    <a:gd name="connsiteX18" fmla="*/ 126959 w 216868"/>
                    <a:gd name="connsiteY18" fmla="*/ 166707 h 217195"/>
                    <a:gd name="connsiteX19" fmla="*/ 166494 w 216868"/>
                    <a:gd name="connsiteY19" fmla="*/ 158709 h 217195"/>
                    <a:gd name="connsiteX20" fmla="*/ 158495 w 216868"/>
                    <a:gd name="connsiteY20" fmla="*/ 119174 h 217195"/>
                    <a:gd name="connsiteX21" fmla="*/ 158381 w 216868"/>
                    <a:gd name="connsiteY21" fmla="*/ 119060 h 217195"/>
                    <a:gd name="connsiteX22" fmla="*/ 183290 w 216868"/>
                    <a:gd name="connsiteY22" fmla="*/ 56673 h 217195"/>
                    <a:gd name="connsiteX23" fmla="*/ 216426 w 216868"/>
                    <a:gd name="connsiteY23" fmla="*/ 33707 h 217195"/>
                    <a:gd name="connsiteX24" fmla="*/ 193459 w 216868"/>
                    <a:gd name="connsiteY24" fmla="*/ 571 h 217195"/>
                    <a:gd name="connsiteX25" fmla="*/ 188432 w 216868"/>
                    <a:gd name="connsiteY25" fmla="*/ 0 h 217195"/>
                    <a:gd name="connsiteX26" fmla="*/ 28466 w 216868"/>
                    <a:gd name="connsiteY26" fmla="*/ 205670 h 217195"/>
                    <a:gd name="connsiteX27" fmla="*/ 11327 w 216868"/>
                    <a:gd name="connsiteY27" fmla="*/ 188531 h 217195"/>
                    <a:gd name="connsiteX28" fmla="*/ 28466 w 216868"/>
                    <a:gd name="connsiteY28" fmla="*/ 171392 h 217195"/>
                    <a:gd name="connsiteX29" fmla="*/ 45606 w 216868"/>
                    <a:gd name="connsiteY29" fmla="*/ 188531 h 217195"/>
                    <a:gd name="connsiteX30" fmla="*/ 28466 w 216868"/>
                    <a:gd name="connsiteY30" fmla="*/ 205670 h 217195"/>
                    <a:gd name="connsiteX31" fmla="*/ 57032 w 216868"/>
                    <a:gd name="connsiteY31" fmla="*/ 74270 h 217195"/>
                    <a:gd name="connsiteX32" fmla="*/ 74171 w 216868"/>
                    <a:gd name="connsiteY32" fmla="*/ 57131 h 217195"/>
                    <a:gd name="connsiteX33" fmla="*/ 91310 w 216868"/>
                    <a:gd name="connsiteY33" fmla="*/ 74270 h 217195"/>
                    <a:gd name="connsiteX34" fmla="*/ 74171 w 216868"/>
                    <a:gd name="connsiteY34" fmla="*/ 91409 h 217195"/>
                    <a:gd name="connsiteX35" fmla="*/ 57032 w 216868"/>
                    <a:gd name="connsiteY35" fmla="*/ 74270 h 217195"/>
                    <a:gd name="connsiteX36" fmla="*/ 142727 w 216868"/>
                    <a:gd name="connsiteY36" fmla="*/ 159965 h 217195"/>
                    <a:gd name="connsiteX37" fmla="*/ 125588 w 216868"/>
                    <a:gd name="connsiteY37" fmla="*/ 142826 h 217195"/>
                    <a:gd name="connsiteX38" fmla="*/ 142727 w 216868"/>
                    <a:gd name="connsiteY38" fmla="*/ 125687 h 217195"/>
                    <a:gd name="connsiteX39" fmla="*/ 159867 w 216868"/>
                    <a:gd name="connsiteY39" fmla="*/ 142826 h 217195"/>
                    <a:gd name="connsiteX40" fmla="*/ 142727 w 216868"/>
                    <a:gd name="connsiteY40" fmla="*/ 159965 h 217195"/>
                    <a:gd name="connsiteX41" fmla="*/ 188432 w 216868"/>
                    <a:gd name="connsiteY41" fmla="*/ 45704 h 217195"/>
                    <a:gd name="connsiteX42" fmla="*/ 171293 w 216868"/>
                    <a:gd name="connsiteY42" fmla="*/ 28565 h 217195"/>
                    <a:gd name="connsiteX43" fmla="*/ 188432 w 216868"/>
                    <a:gd name="connsiteY43" fmla="*/ 11426 h 217195"/>
                    <a:gd name="connsiteX44" fmla="*/ 205571 w 216868"/>
                    <a:gd name="connsiteY44" fmla="*/ 28565 h 217195"/>
                    <a:gd name="connsiteX45" fmla="*/ 188432 w 216868"/>
                    <a:gd name="connsiteY45" fmla="*/ 45704 h 21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216868" h="217195">
                      <a:moveTo>
                        <a:pt x="188432" y="0"/>
                      </a:moveTo>
                      <a:cubicBezTo>
                        <a:pt x="172664" y="0"/>
                        <a:pt x="159867" y="12797"/>
                        <a:pt x="159867" y="28565"/>
                      </a:cubicBezTo>
                      <a:cubicBezTo>
                        <a:pt x="159867" y="38163"/>
                        <a:pt x="164666" y="47190"/>
                        <a:pt x="172778" y="52446"/>
                      </a:cubicBezTo>
                      <a:lnTo>
                        <a:pt x="147869" y="114832"/>
                      </a:lnTo>
                      <a:cubicBezTo>
                        <a:pt x="140671" y="113461"/>
                        <a:pt x="133129" y="114947"/>
                        <a:pt x="127074" y="119060"/>
                      </a:cubicBezTo>
                      <a:lnTo>
                        <a:pt x="97937" y="90038"/>
                      </a:lnTo>
                      <a:cubicBezTo>
                        <a:pt x="106621" y="76898"/>
                        <a:pt x="103079" y="59187"/>
                        <a:pt x="89939" y="50503"/>
                      </a:cubicBezTo>
                      <a:cubicBezTo>
                        <a:pt x="76799" y="41820"/>
                        <a:pt x="59088" y="45362"/>
                        <a:pt x="50404" y="58502"/>
                      </a:cubicBezTo>
                      <a:cubicBezTo>
                        <a:pt x="41721" y="71642"/>
                        <a:pt x="45263" y="89352"/>
                        <a:pt x="58403" y="98036"/>
                      </a:cubicBezTo>
                      <a:cubicBezTo>
                        <a:pt x="58403" y="98036"/>
                        <a:pt x="58517" y="98036"/>
                        <a:pt x="58517" y="98150"/>
                      </a:cubicBezTo>
                      <a:lnTo>
                        <a:pt x="33608" y="160537"/>
                      </a:lnTo>
                      <a:cubicBezTo>
                        <a:pt x="18069" y="157795"/>
                        <a:pt x="3329" y="168078"/>
                        <a:pt x="472" y="183618"/>
                      </a:cubicBezTo>
                      <a:cubicBezTo>
                        <a:pt x="-2384" y="199157"/>
                        <a:pt x="8014" y="213897"/>
                        <a:pt x="23553" y="216753"/>
                      </a:cubicBezTo>
                      <a:cubicBezTo>
                        <a:pt x="39093" y="219495"/>
                        <a:pt x="53832" y="209212"/>
                        <a:pt x="56689" y="193673"/>
                      </a:cubicBezTo>
                      <a:cubicBezTo>
                        <a:pt x="58746" y="182475"/>
                        <a:pt x="53832" y="171049"/>
                        <a:pt x="44234" y="164764"/>
                      </a:cubicBezTo>
                      <a:lnTo>
                        <a:pt x="69143" y="102378"/>
                      </a:lnTo>
                      <a:cubicBezTo>
                        <a:pt x="76342" y="103749"/>
                        <a:pt x="83883" y="102264"/>
                        <a:pt x="89939" y="98150"/>
                      </a:cubicBezTo>
                      <a:lnTo>
                        <a:pt x="118961" y="127173"/>
                      </a:lnTo>
                      <a:cubicBezTo>
                        <a:pt x="110277" y="140313"/>
                        <a:pt x="113819" y="158023"/>
                        <a:pt x="126959" y="166707"/>
                      </a:cubicBezTo>
                      <a:cubicBezTo>
                        <a:pt x="140099" y="175391"/>
                        <a:pt x="157810" y="171849"/>
                        <a:pt x="166494" y="158709"/>
                      </a:cubicBezTo>
                      <a:cubicBezTo>
                        <a:pt x="175178" y="145569"/>
                        <a:pt x="171635" y="127858"/>
                        <a:pt x="158495" y="119174"/>
                      </a:cubicBezTo>
                      <a:cubicBezTo>
                        <a:pt x="158495" y="119174"/>
                        <a:pt x="158381" y="119174"/>
                        <a:pt x="158381" y="119060"/>
                      </a:cubicBezTo>
                      <a:lnTo>
                        <a:pt x="183290" y="56673"/>
                      </a:lnTo>
                      <a:cubicBezTo>
                        <a:pt x="198830" y="59530"/>
                        <a:pt x="213684" y="49132"/>
                        <a:pt x="216426" y="33707"/>
                      </a:cubicBezTo>
                      <a:cubicBezTo>
                        <a:pt x="219168" y="18282"/>
                        <a:pt x="208885" y="3314"/>
                        <a:pt x="193459" y="571"/>
                      </a:cubicBezTo>
                      <a:cubicBezTo>
                        <a:pt x="191860" y="114"/>
                        <a:pt x="190146" y="0"/>
                        <a:pt x="188432" y="0"/>
                      </a:cubicBezTo>
                      <a:close/>
                      <a:moveTo>
                        <a:pt x="28466" y="205670"/>
                      </a:moveTo>
                      <a:cubicBezTo>
                        <a:pt x="18983" y="205670"/>
                        <a:pt x="11327" y="198014"/>
                        <a:pt x="11327" y="188531"/>
                      </a:cubicBezTo>
                      <a:cubicBezTo>
                        <a:pt x="11327" y="179047"/>
                        <a:pt x="18983" y="171392"/>
                        <a:pt x="28466" y="171392"/>
                      </a:cubicBezTo>
                      <a:cubicBezTo>
                        <a:pt x="37950" y="171392"/>
                        <a:pt x="45606" y="179047"/>
                        <a:pt x="45606" y="188531"/>
                      </a:cubicBezTo>
                      <a:cubicBezTo>
                        <a:pt x="45606" y="198014"/>
                        <a:pt x="37950" y="205670"/>
                        <a:pt x="28466" y="205670"/>
                      </a:cubicBezTo>
                      <a:close/>
                      <a:moveTo>
                        <a:pt x="57032" y="74270"/>
                      </a:moveTo>
                      <a:cubicBezTo>
                        <a:pt x="57032" y="64786"/>
                        <a:pt x="64687" y="57131"/>
                        <a:pt x="74171" y="57131"/>
                      </a:cubicBezTo>
                      <a:cubicBezTo>
                        <a:pt x="83654" y="57131"/>
                        <a:pt x="91310" y="64786"/>
                        <a:pt x="91310" y="74270"/>
                      </a:cubicBezTo>
                      <a:cubicBezTo>
                        <a:pt x="91310" y="83753"/>
                        <a:pt x="83654" y="91409"/>
                        <a:pt x="74171" y="91409"/>
                      </a:cubicBezTo>
                      <a:cubicBezTo>
                        <a:pt x="64687" y="91409"/>
                        <a:pt x="57032" y="83753"/>
                        <a:pt x="57032" y="74270"/>
                      </a:cubicBezTo>
                      <a:close/>
                      <a:moveTo>
                        <a:pt x="142727" y="159965"/>
                      </a:moveTo>
                      <a:cubicBezTo>
                        <a:pt x="133244" y="159965"/>
                        <a:pt x="125588" y="152310"/>
                        <a:pt x="125588" y="142826"/>
                      </a:cubicBezTo>
                      <a:cubicBezTo>
                        <a:pt x="125588" y="133343"/>
                        <a:pt x="133244" y="125687"/>
                        <a:pt x="142727" y="125687"/>
                      </a:cubicBezTo>
                      <a:cubicBezTo>
                        <a:pt x="152211" y="125687"/>
                        <a:pt x="159867" y="133343"/>
                        <a:pt x="159867" y="142826"/>
                      </a:cubicBezTo>
                      <a:cubicBezTo>
                        <a:pt x="159867" y="152310"/>
                        <a:pt x="152211" y="159965"/>
                        <a:pt x="142727" y="159965"/>
                      </a:cubicBezTo>
                      <a:close/>
                      <a:moveTo>
                        <a:pt x="188432" y="45704"/>
                      </a:moveTo>
                      <a:cubicBezTo>
                        <a:pt x="178948" y="45704"/>
                        <a:pt x="171293" y="38049"/>
                        <a:pt x="171293" y="28565"/>
                      </a:cubicBezTo>
                      <a:cubicBezTo>
                        <a:pt x="171293" y="19082"/>
                        <a:pt x="178948" y="11426"/>
                        <a:pt x="188432" y="11426"/>
                      </a:cubicBezTo>
                      <a:cubicBezTo>
                        <a:pt x="197916" y="11426"/>
                        <a:pt x="205571" y="19082"/>
                        <a:pt x="205571" y="28565"/>
                      </a:cubicBezTo>
                      <a:cubicBezTo>
                        <a:pt x="205571" y="38049"/>
                        <a:pt x="197916" y="45704"/>
                        <a:pt x="188432" y="4570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10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57" name="Groupe 182">
              <a:extLst>
                <a:ext uri="{FF2B5EF4-FFF2-40B4-BE49-F238E27FC236}">
                  <a16:creationId xmlns:a16="http://schemas.microsoft.com/office/drawing/2014/main" id="{7F9516CE-4B65-40CE-A900-2795689D8E2A}"/>
                </a:ext>
              </a:extLst>
            </p:cNvPr>
            <p:cNvGrpSpPr/>
            <p:nvPr/>
          </p:nvGrpSpPr>
          <p:grpSpPr>
            <a:xfrm>
              <a:off x="6052150" y="1606744"/>
              <a:ext cx="2376056" cy="2941101"/>
              <a:chOff x="6052150" y="1606744"/>
              <a:chExt cx="2376056" cy="2941101"/>
            </a:xfrm>
          </p:grpSpPr>
          <p:cxnSp>
            <p:nvCxnSpPr>
              <p:cNvPr id="58" name="Straight Arrow Connector 75">
                <a:extLst>
                  <a:ext uri="{FF2B5EF4-FFF2-40B4-BE49-F238E27FC236}">
                    <a16:creationId xmlns:a16="http://schemas.microsoft.com/office/drawing/2014/main" id="{BFD29390-A725-4433-8E99-921F478BC2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54040" y="2592231"/>
                <a:ext cx="338894" cy="341470"/>
              </a:xfrm>
              <a:prstGeom prst="straightConnector1">
                <a:avLst/>
              </a:prstGeom>
              <a:ln w="31750" cap="rnd">
                <a:solidFill>
                  <a:schemeClr val="accent1"/>
                </a:solidFill>
                <a:prstDash val="sysDot"/>
                <a:round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75">
                <a:extLst>
                  <a:ext uri="{FF2B5EF4-FFF2-40B4-BE49-F238E27FC236}">
                    <a16:creationId xmlns:a16="http://schemas.microsoft.com/office/drawing/2014/main" id="{0CE140DE-1560-45F3-ACA2-F80FC11B51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89312" y="1606744"/>
                <a:ext cx="338894" cy="341470"/>
              </a:xfrm>
              <a:prstGeom prst="straightConnector1">
                <a:avLst/>
              </a:prstGeom>
              <a:ln w="31750" cap="rnd">
                <a:solidFill>
                  <a:schemeClr val="accent1"/>
                </a:solidFill>
                <a:prstDash val="sysDot"/>
                <a:round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75">
                <a:extLst>
                  <a:ext uri="{FF2B5EF4-FFF2-40B4-BE49-F238E27FC236}">
                    <a16:creationId xmlns:a16="http://schemas.microsoft.com/office/drawing/2014/main" id="{1BB87F8C-29C8-4DA4-8FE8-093ECEB107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38324" y="1622301"/>
                <a:ext cx="345049" cy="317148"/>
              </a:xfrm>
              <a:prstGeom prst="straightConnector1">
                <a:avLst/>
              </a:prstGeom>
              <a:ln w="31750" cap="rnd">
                <a:solidFill>
                  <a:schemeClr val="accent1"/>
                </a:solidFill>
                <a:prstDash val="sysDot"/>
                <a:round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75">
                <a:extLst>
                  <a:ext uri="{FF2B5EF4-FFF2-40B4-BE49-F238E27FC236}">
                    <a16:creationId xmlns:a16="http://schemas.microsoft.com/office/drawing/2014/main" id="{A6025CCC-8596-484D-8151-A7159F40E7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52150" y="3594621"/>
                <a:ext cx="338894" cy="341470"/>
              </a:xfrm>
              <a:prstGeom prst="straightConnector1">
                <a:avLst/>
              </a:prstGeom>
              <a:ln w="31750" cap="rnd">
                <a:solidFill>
                  <a:schemeClr val="accent1"/>
                </a:solidFill>
                <a:prstDash val="sysDot"/>
                <a:round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75">
                <a:extLst>
                  <a:ext uri="{FF2B5EF4-FFF2-40B4-BE49-F238E27FC236}">
                    <a16:creationId xmlns:a16="http://schemas.microsoft.com/office/drawing/2014/main" id="{1A4DB6F3-B00F-4E33-8D4D-FDBA15FCE4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9988" y="3603390"/>
                <a:ext cx="345049" cy="317148"/>
              </a:xfrm>
              <a:prstGeom prst="straightConnector1">
                <a:avLst/>
              </a:prstGeom>
              <a:ln w="31750" cap="rnd">
                <a:solidFill>
                  <a:schemeClr val="accent1"/>
                </a:solidFill>
                <a:prstDash val="sysDot"/>
                <a:round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75">
                <a:extLst>
                  <a:ext uri="{FF2B5EF4-FFF2-40B4-BE49-F238E27FC236}">
                    <a16:creationId xmlns:a16="http://schemas.microsoft.com/office/drawing/2014/main" id="{CBC96D09-6EF1-4ABF-A06B-AFD60527D4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19875" y="4006713"/>
                <a:ext cx="3519" cy="541132"/>
              </a:xfrm>
              <a:prstGeom prst="straightConnector1">
                <a:avLst/>
              </a:prstGeom>
              <a:ln w="31750" cap="rnd">
                <a:solidFill>
                  <a:schemeClr val="accent1"/>
                </a:solidFill>
                <a:prstDash val="sysDot"/>
                <a:round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7" name="Groupe 162">
            <a:extLst>
              <a:ext uri="{FF2B5EF4-FFF2-40B4-BE49-F238E27FC236}">
                <a16:creationId xmlns:a16="http://schemas.microsoft.com/office/drawing/2014/main" id="{AEC100FA-8132-45AF-AEB4-2FF91EF2284A}"/>
              </a:ext>
            </a:extLst>
          </p:cNvPr>
          <p:cNvGrpSpPr/>
          <p:nvPr/>
        </p:nvGrpSpPr>
        <p:grpSpPr>
          <a:xfrm>
            <a:off x="-1" y="6340064"/>
            <a:ext cx="12191989" cy="517936"/>
            <a:chOff x="-1" y="6340064"/>
            <a:chExt cx="12191989" cy="517936"/>
          </a:xfrm>
        </p:grpSpPr>
        <p:sp>
          <p:nvSpPr>
            <p:cNvPr id="98" name="Rectangle 169">
              <a:extLst>
                <a:ext uri="{FF2B5EF4-FFF2-40B4-BE49-F238E27FC236}">
                  <a16:creationId xmlns:a16="http://schemas.microsoft.com/office/drawing/2014/main" id="{70ED1B5F-9D75-4401-A512-010861CCBAE4}"/>
                </a:ext>
              </a:extLst>
            </p:cNvPr>
            <p:cNvSpPr/>
            <p:nvPr/>
          </p:nvSpPr>
          <p:spPr>
            <a:xfrm>
              <a:off x="-1" y="6340064"/>
              <a:ext cx="12191989" cy="517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99" name="Straight Connector 6">
              <a:extLst>
                <a:ext uri="{FF2B5EF4-FFF2-40B4-BE49-F238E27FC236}">
                  <a16:creationId xmlns:a16="http://schemas.microsoft.com/office/drawing/2014/main" id="{564A6982-618C-44FE-8A8E-416704FA84D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340064"/>
              <a:ext cx="121919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Espace réservé du numéro de diapositive 2">
              <a:extLst>
                <a:ext uri="{FF2B5EF4-FFF2-40B4-BE49-F238E27FC236}">
                  <a16:creationId xmlns:a16="http://schemas.microsoft.com/office/drawing/2014/main" id="{2034101A-BE91-4BCD-8EE9-AA7F3AF0A90E}"/>
                </a:ext>
              </a:extLst>
            </p:cNvPr>
            <p:cNvSpPr txBox="1">
              <a:spLocks/>
            </p:cNvSpPr>
            <p:nvPr/>
          </p:nvSpPr>
          <p:spPr>
            <a:xfrm>
              <a:off x="11409362" y="6563996"/>
              <a:ext cx="534988" cy="12311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ctr" defTabSz="914400" rtl="0" eaLnBrk="1" latinLnBrk="0" hangingPunct="1">
                <a:defRPr sz="8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3274E42A-46D5-42AF-A595-1C711B240DB9}" type="slidenum">
                <a:rPr lang="en-US" smtClean="0"/>
                <a:t>7</a:t>
              </a:fld>
              <a:endParaRPr lang="en-US"/>
            </a:p>
          </p:txBody>
        </p:sp>
        <p:sp>
          <p:nvSpPr>
            <p:cNvPr id="101" name="TextBox 13">
              <a:extLst>
                <a:ext uri="{FF2B5EF4-FFF2-40B4-BE49-F238E27FC236}">
                  <a16:creationId xmlns:a16="http://schemas.microsoft.com/office/drawing/2014/main" id="{1724AFD5-64CA-4DB0-83BC-E1419B2DD4F6}"/>
                </a:ext>
              </a:extLst>
            </p:cNvPr>
            <p:cNvSpPr txBox="1"/>
            <p:nvPr/>
          </p:nvSpPr>
          <p:spPr>
            <a:xfrm>
              <a:off x="3729196" y="6579385"/>
              <a:ext cx="4733608" cy="9233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600" kern="1200">
                  <a:solidFill>
                    <a:schemeClr val="bg1">
                      <a:lumMod val="75000"/>
                    </a:schemeClr>
                  </a:solidFill>
                  <a:effectLst/>
                  <a:latin typeface="+mn-lt"/>
                  <a:ea typeface="+mn-ea"/>
                  <a:cs typeface="+mn-cs"/>
                </a:rPr>
                <a:t>This document is proprietary and confidential to LACROIX and may not be reproduced without prior authorization.</a:t>
              </a:r>
              <a:endParaRPr lang="en-US" sz="60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103" name="Group 4">
            <a:extLst>
              <a:ext uri="{FF2B5EF4-FFF2-40B4-BE49-F238E27FC236}">
                <a16:creationId xmlns:a16="http://schemas.microsoft.com/office/drawing/2014/main" id="{86C94D75-0D0A-4916-8A60-A6BF3CF5F36B}"/>
              </a:ext>
            </a:extLst>
          </p:cNvPr>
          <p:cNvGrpSpPr/>
          <p:nvPr/>
        </p:nvGrpSpPr>
        <p:grpSpPr>
          <a:xfrm>
            <a:off x="8717717" y="3884976"/>
            <a:ext cx="2643130" cy="1086649"/>
            <a:chOff x="8717717" y="3884976"/>
            <a:chExt cx="2643130" cy="1086649"/>
          </a:xfrm>
        </p:grpSpPr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8BDE155F-6842-4152-B0ED-A4F2CA2438D7}"/>
                </a:ext>
              </a:extLst>
            </p:cNvPr>
            <p:cNvSpPr/>
            <p:nvPr/>
          </p:nvSpPr>
          <p:spPr>
            <a:xfrm>
              <a:off x="8717717" y="4249929"/>
              <a:ext cx="715013" cy="712554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square" numCol="1" rtlCol="0" anchor="ctr">
              <a:spAutoFit/>
            </a:bodyPr>
            <a:lstStyle/>
            <a:p>
              <a:pPr algn="ctr">
                <a:lnSpc>
                  <a:spcPct val="120000"/>
                </a:lnSpc>
                <a:buSzPct val="100000"/>
              </a:pPr>
              <a:endParaRPr lang="fr-FR" sz="1600" b="1">
                <a:solidFill>
                  <a:schemeClr val="bg1"/>
                </a:solidFill>
              </a:endParaRPr>
            </a:p>
          </p:txBody>
        </p:sp>
        <p:grpSp>
          <p:nvGrpSpPr>
            <p:cNvPr id="105" name="Groupe 161">
              <a:extLst>
                <a:ext uri="{FF2B5EF4-FFF2-40B4-BE49-F238E27FC236}">
                  <a16:creationId xmlns:a16="http://schemas.microsoft.com/office/drawing/2014/main" id="{F1C997AD-3F84-459B-8B1C-0EC437561577}"/>
                </a:ext>
              </a:extLst>
            </p:cNvPr>
            <p:cNvGrpSpPr/>
            <p:nvPr/>
          </p:nvGrpSpPr>
          <p:grpSpPr>
            <a:xfrm>
              <a:off x="10645833" y="4243715"/>
              <a:ext cx="715014" cy="712554"/>
              <a:chOff x="8752340" y="4339325"/>
              <a:chExt cx="715014" cy="712554"/>
            </a:xfrm>
          </p:grpSpPr>
          <p:sp>
            <p:nvSpPr>
              <p:cNvPr id="109" name="Ellipse 108">
                <a:extLst>
                  <a:ext uri="{FF2B5EF4-FFF2-40B4-BE49-F238E27FC236}">
                    <a16:creationId xmlns:a16="http://schemas.microsoft.com/office/drawing/2014/main" id="{B9F21AD9-555E-4FB1-801F-ACCF0BE0CAF0}"/>
                  </a:ext>
                </a:extLst>
              </p:cNvPr>
              <p:cNvSpPr/>
              <p:nvPr/>
            </p:nvSpPr>
            <p:spPr>
              <a:xfrm>
                <a:off x="8752340" y="4339325"/>
                <a:ext cx="715013" cy="712554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numCol="1" rtlCol="0" anchor="ctr">
                <a:spAutoFit/>
              </a:bodyPr>
              <a:lstStyle/>
              <a:p>
                <a:pPr algn="ctr">
                  <a:lnSpc>
                    <a:spcPct val="120000"/>
                  </a:lnSpc>
                  <a:buSzPct val="100000"/>
                </a:pPr>
                <a:endParaRPr lang="fr-FR" sz="1600" b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110" name="Image 69">
                <a:extLst>
                  <a:ext uri="{FF2B5EF4-FFF2-40B4-BE49-F238E27FC236}">
                    <a16:creationId xmlns:a16="http://schemas.microsoft.com/office/drawing/2014/main" id="{677C7FA8-DD27-4EDC-97C1-A06A17B2B7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577" r="5270"/>
              <a:stretch>
                <a:fillRect/>
              </a:stretch>
            </p:blipFill>
            <p:spPr>
              <a:xfrm>
                <a:off x="8752340" y="4456909"/>
                <a:ext cx="715014" cy="447257"/>
              </a:xfrm>
              <a:custGeom>
                <a:avLst/>
                <a:gdLst>
                  <a:gd name="connsiteX0" fmla="*/ 94923 w 715014"/>
                  <a:gd name="connsiteY0" fmla="*/ 0 h 447257"/>
                  <a:gd name="connsiteX1" fmla="*/ 620091 w 715014"/>
                  <a:gd name="connsiteY1" fmla="*/ 0 h 447257"/>
                  <a:gd name="connsiteX2" fmla="*/ 653958 w 715014"/>
                  <a:gd name="connsiteY2" fmla="*/ 40906 h 447257"/>
                  <a:gd name="connsiteX3" fmla="*/ 715014 w 715014"/>
                  <a:gd name="connsiteY3" fmla="*/ 240103 h 447257"/>
                  <a:gd name="connsiteX4" fmla="*/ 653958 w 715014"/>
                  <a:gd name="connsiteY4" fmla="*/ 439301 h 447257"/>
                  <a:gd name="connsiteX5" fmla="*/ 647370 w 715014"/>
                  <a:gd name="connsiteY5" fmla="*/ 447257 h 447257"/>
                  <a:gd name="connsiteX6" fmla="*/ 67644 w 715014"/>
                  <a:gd name="connsiteY6" fmla="*/ 447257 h 447257"/>
                  <a:gd name="connsiteX7" fmla="*/ 61057 w 715014"/>
                  <a:gd name="connsiteY7" fmla="*/ 439301 h 447257"/>
                  <a:gd name="connsiteX8" fmla="*/ 0 w 715014"/>
                  <a:gd name="connsiteY8" fmla="*/ 240103 h 447257"/>
                  <a:gd name="connsiteX9" fmla="*/ 61057 w 715014"/>
                  <a:gd name="connsiteY9" fmla="*/ 40906 h 44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5014" h="447257">
                    <a:moveTo>
                      <a:pt x="94923" y="0"/>
                    </a:moveTo>
                    <a:lnTo>
                      <a:pt x="620091" y="0"/>
                    </a:lnTo>
                    <a:lnTo>
                      <a:pt x="653958" y="40906"/>
                    </a:lnTo>
                    <a:cubicBezTo>
                      <a:pt x="692505" y="97768"/>
                      <a:pt x="715014" y="166316"/>
                      <a:pt x="715014" y="240103"/>
                    </a:cubicBezTo>
                    <a:cubicBezTo>
                      <a:pt x="715014" y="313890"/>
                      <a:pt x="692505" y="382439"/>
                      <a:pt x="653958" y="439301"/>
                    </a:cubicBezTo>
                    <a:lnTo>
                      <a:pt x="647370" y="447257"/>
                    </a:lnTo>
                    <a:lnTo>
                      <a:pt x="67644" y="447257"/>
                    </a:lnTo>
                    <a:lnTo>
                      <a:pt x="61057" y="439301"/>
                    </a:lnTo>
                    <a:cubicBezTo>
                      <a:pt x="22509" y="382439"/>
                      <a:pt x="0" y="313890"/>
                      <a:pt x="0" y="240103"/>
                    </a:cubicBezTo>
                    <a:cubicBezTo>
                      <a:pt x="0" y="166316"/>
                      <a:pt x="22509" y="97768"/>
                      <a:pt x="61057" y="40906"/>
                    </a:cubicBezTo>
                    <a:close/>
                  </a:path>
                </a:pathLst>
              </a:custGeom>
            </p:spPr>
          </p:pic>
        </p:grpSp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9C4B4297-5FFF-40F7-A81A-6C94D0C1CE5C}"/>
                </a:ext>
              </a:extLst>
            </p:cNvPr>
            <p:cNvSpPr/>
            <p:nvPr/>
          </p:nvSpPr>
          <p:spPr>
            <a:xfrm rot="21400968">
              <a:off x="9698020" y="4259071"/>
              <a:ext cx="715013" cy="712554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square" numCol="1" rtlCol="0" anchor="ctr">
              <a:spAutoFit/>
            </a:bodyPr>
            <a:lstStyle/>
            <a:p>
              <a:pPr algn="ctr">
                <a:lnSpc>
                  <a:spcPct val="120000"/>
                </a:lnSpc>
                <a:buSzPct val="100000"/>
              </a:pPr>
              <a:endParaRPr lang="fr-FR" sz="1600" b="1">
                <a:solidFill>
                  <a:schemeClr val="bg1"/>
                </a:solidFill>
              </a:endParaRPr>
            </a:p>
          </p:txBody>
        </p:sp>
        <p:pic>
          <p:nvPicPr>
            <p:cNvPr id="107" name="Grafik 8">
              <a:extLst>
                <a:ext uri="{FF2B5EF4-FFF2-40B4-BE49-F238E27FC236}">
                  <a16:creationId xmlns:a16="http://schemas.microsoft.com/office/drawing/2014/main" id="{BD196445-A2EC-44D3-9EF1-A9190F768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623" r="19623"/>
            <a:stretch/>
          </p:blipFill>
          <p:spPr>
            <a:xfrm>
              <a:off x="9556874" y="3884976"/>
              <a:ext cx="939091" cy="1031450"/>
            </a:xfrm>
            <a:prstGeom prst="rect">
              <a:avLst/>
            </a:prstGeom>
          </p:spPr>
        </p:pic>
        <p:pic>
          <p:nvPicPr>
            <p:cNvPr id="108" name="Grafik 107">
              <a:extLst>
                <a:ext uri="{FF2B5EF4-FFF2-40B4-BE49-F238E27FC236}">
                  <a16:creationId xmlns:a16="http://schemas.microsoft.com/office/drawing/2014/main" id="{14A4941B-ED47-48F9-A28F-343136426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802441" y="4498159"/>
              <a:ext cx="595370" cy="203666"/>
            </a:xfrm>
            <a:prstGeom prst="rect">
              <a:avLst/>
            </a:prstGeom>
          </p:spPr>
        </p:pic>
      </p:grpSp>
      <p:grpSp>
        <p:nvGrpSpPr>
          <p:cNvPr id="111" name="Group 7">
            <a:extLst>
              <a:ext uri="{FF2B5EF4-FFF2-40B4-BE49-F238E27FC236}">
                <a16:creationId xmlns:a16="http://schemas.microsoft.com/office/drawing/2014/main" id="{5101D46B-FB83-4709-9FE8-BBE99333DAF1}"/>
              </a:ext>
            </a:extLst>
          </p:cNvPr>
          <p:cNvGrpSpPr/>
          <p:nvPr/>
        </p:nvGrpSpPr>
        <p:grpSpPr>
          <a:xfrm>
            <a:off x="9017076" y="2718385"/>
            <a:ext cx="2738065" cy="900174"/>
            <a:chOff x="9017076" y="2718385"/>
            <a:chExt cx="2738065" cy="900174"/>
          </a:xfrm>
        </p:grpSpPr>
        <p:grpSp>
          <p:nvGrpSpPr>
            <p:cNvPr id="112" name="Groupe 87">
              <a:extLst>
                <a:ext uri="{FF2B5EF4-FFF2-40B4-BE49-F238E27FC236}">
                  <a16:creationId xmlns:a16="http://schemas.microsoft.com/office/drawing/2014/main" id="{E04DFB81-B14C-49F2-BEA5-8037C2C7A5C3}"/>
                </a:ext>
              </a:extLst>
            </p:cNvPr>
            <p:cNvGrpSpPr/>
            <p:nvPr/>
          </p:nvGrpSpPr>
          <p:grpSpPr>
            <a:xfrm>
              <a:off x="10149365" y="2718385"/>
              <a:ext cx="908919" cy="184666"/>
              <a:chOff x="4809361" y="2474189"/>
              <a:chExt cx="880398" cy="184666"/>
            </a:xfrm>
          </p:grpSpPr>
          <p:sp>
            <p:nvSpPr>
              <p:cNvPr id="131" name="TextBox 31">
                <a:extLst>
                  <a:ext uri="{FF2B5EF4-FFF2-40B4-BE49-F238E27FC236}">
                    <a16:creationId xmlns:a16="http://schemas.microsoft.com/office/drawing/2014/main" id="{327CE803-6024-4C9F-977D-B64AF186FE63}"/>
                  </a:ext>
                </a:extLst>
              </p:cNvPr>
              <p:cNvSpPr txBox="1"/>
              <p:nvPr/>
            </p:nvSpPr>
            <p:spPr>
              <a:xfrm>
                <a:off x="4884268" y="2474189"/>
                <a:ext cx="80549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200" b="1">
                    <a:solidFill>
                      <a:srgbClr val="C00000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IEC 104</a:t>
                </a:r>
              </a:p>
            </p:txBody>
          </p:sp>
          <p:cxnSp>
            <p:nvCxnSpPr>
              <p:cNvPr id="132" name="Connecteur droit 77">
                <a:extLst>
                  <a:ext uri="{FF2B5EF4-FFF2-40B4-BE49-F238E27FC236}">
                    <a16:creationId xmlns:a16="http://schemas.microsoft.com/office/drawing/2014/main" id="{325FDF22-0E21-4D87-808F-19A9E1641F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9361" y="2482285"/>
                <a:ext cx="0" cy="153888"/>
              </a:xfrm>
              <a:prstGeom prst="line">
                <a:avLst/>
              </a:prstGeom>
              <a:ln w="9525" cap="rnd">
                <a:solidFill>
                  <a:srgbClr val="C0000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Groupe 89">
              <a:extLst>
                <a:ext uri="{FF2B5EF4-FFF2-40B4-BE49-F238E27FC236}">
                  <a16:creationId xmlns:a16="http://schemas.microsoft.com/office/drawing/2014/main" id="{AC9CA881-89E0-429F-884A-31E5F7579471}"/>
                </a:ext>
              </a:extLst>
            </p:cNvPr>
            <p:cNvGrpSpPr/>
            <p:nvPr/>
          </p:nvGrpSpPr>
          <p:grpSpPr>
            <a:xfrm>
              <a:off x="9017076" y="2718385"/>
              <a:ext cx="908919" cy="184666"/>
              <a:chOff x="3652547" y="2474189"/>
              <a:chExt cx="880398" cy="184666"/>
            </a:xfrm>
          </p:grpSpPr>
          <p:sp>
            <p:nvSpPr>
              <p:cNvPr id="129" name="TextBox 31">
                <a:extLst>
                  <a:ext uri="{FF2B5EF4-FFF2-40B4-BE49-F238E27FC236}">
                    <a16:creationId xmlns:a16="http://schemas.microsoft.com/office/drawing/2014/main" id="{253B6B3E-8ED1-4CD5-8053-494AE68A9A3F}"/>
                  </a:ext>
                </a:extLst>
              </p:cNvPr>
              <p:cNvSpPr txBox="1"/>
              <p:nvPr/>
            </p:nvSpPr>
            <p:spPr>
              <a:xfrm>
                <a:off x="3727454" y="2474189"/>
                <a:ext cx="80549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200" b="1">
                    <a:solidFill>
                      <a:srgbClr val="C00000">
                        <a:alpha val="55000"/>
                      </a:srgbClr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IEC 101</a:t>
                </a:r>
              </a:p>
            </p:txBody>
          </p:sp>
          <p:cxnSp>
            <p:nvCxnSpPr>
              <p:cNvPr id="130" name="Connecteur droit 81">
                <a:extLst>
                  <a:ext uri="{FF2B5EF4-FFF2-40B4-BE49-F238E27FC236}">
                    <a16:creationId xmlns:a16="http://schemas.microsoft.com/office/drawing/2014/main" id="{1AA39A92-1FB9-4B2A-9A82-C9E433EB11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2547" y="2482285"/>
                <a:ext cx="0" cy="153888"/>
              </a:xfrm>
              <a:prstGeom prst="line">
                <a:avLst/>
              </a:prstGeom>
              <a:ln w="9525" cap="rnd">
                <a:solidFill>
                  <a:srgbClr val="C00000">
                    <a:alpha val="55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e 88">
              <a:extLst>
                <a:ext uri="{FF2B5EF4-FFF2-40B4-BE49-F238E27FC236}">
                  <a16:creationId xmlns:a16="http://schemas.microsoft.com/office/drawing/2014/main" id="{DE688BB5-8465-4AC6-A2E8-97FBD19AB11A}"/>
                </a:ext>
              </a:extLst>
            </p:cNvPr>
            <p:cNvGrpSpPr/>
            <p:nvPr/>
          </p:nvGrpSpPr>
          <p:grpSpPr>
            <a:xfrm>
              <a:off x="10149365" y="3076139"/>
              <a:ext cx="908919" cy="184666"/>
              <a:chOff x="4809361" y="2855484"/>
              <a:chExt cx="880398" cy="184666"/>
            </a:xfrm>
          </p:grpSpPr>
          <p:sp>
            <p:nvSpPr>
              <p:cNvPr id="127" name="TextBox 31">
                <a:extLst>
                  <a:ext uri="{FF2B5EF4-FFF2-40B4-BE49-F238E27FC236}">
                    <a16:creationId xmlns:a16="http://schemas.microsoft.com/office/drawing/2014/main" id="{786F18D6-9081-4961-ADA6-389D8E5BF2C6}"/>
                  </a:ext>
                </a:extLst>
              </p:cNvPr>
              <p:cNvSpPr txBox="1"/>
              <p:nvPr/>
            </p:nvSpPr>
            <p:spPr>
              <a:xfrm>
                <a:off x="4884268" y="2855484"/>
                <a:ext cx="80549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200" b="1">
                    <a:solidFill>
                      <a:srgbClr val="C00000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DNP3</a:t>
                </a:r>
              </a:p>
            </p:txBody>
          </p:sp>
          <p:cxnSp>
            <p:nvCxnSpPr>
              <p:cNvPr id="128" name="Connecteur droit 83">
                <a:extLst>
                  <a:ext uri="{FF2B5EF4-FFF2-40B4-BE49-F238E27FC236}">
                    <a16:creationId xmlns:a16="http://schemas.microsoft.com/office/drawing/2014/main" id="{8A1F7675-A648-4915-B519-D28DFDC1FD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9361" y="2863580"/>
                <a:ext cx="0" cy="153888"/>
              </a:xfrm>
              <a:prstGeom prst="line">
                <a:avLst/>
              </a:prstGeom>
              <a:ln w="9525" cap="rnd">
                <a:solidFill>
                  <a:srgbClr val="C0000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e 86">
              <a:extLst>
                <a:ext uri="{FF2B5EF4-FFF2-40B4-BE49-F238E27FC236}">
                  <a16:creationId xmlns:a16="http://schemas.microsoft.com/office/drawing/2014/main" id="{FE8D9044-3FAD-4654-9914-771E4A07102E}"/>
                </a:ext>
              </a:extLst>
            </p:cNvPr>
            <p:cNvGrpSpPr/>
            <p:nvPr/>
          </p:nvGrpSpPr>
          <p:grpSpPr>
            <a:xfrm>
              <a:off x="9017076" y="3076139"/>
              <a:ext cx="908919" cy="184666"/>
              <a:chOff x="3652547" y="2855484"/>
              <a:chExt cx="880398" cy="184666"/>
            </a:xfrm>
          </p:grpSpPr>
          <p:sp>
            <p:nvSpPr>
              <p:cNvPr id="125" name="TextBox 31">
                <a:extLst>
                  <a:ext uri="{FF2B5EF4-FFF2-40B4-BE49-F238E27FC236}">
                    <a16:creationId xmlns:a16="http://schemas.microsoft.com/office/drawing/2014/main" id="{900B6F77-9F48-4E93-8A59-19957A1A04EE}"/>
                  </a:ext>
                </a:extLst>
              </p:cNvPr>
              <p:cNvSpPr txBox="1"/>
              <p:nvPr/>
            </p:nvSpPr>
            <p:spPr>
              <a:xfrm>
                <a:off x="3727454" y="2855484"/>
                <a:ext cx="80549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200" b="1">
                    <a:solidFill>
                      <a:srgbClr val="C00000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IEC 61850</a:t>
                </a:r>
              </a:p>
            </p:txBody>
          </p:sp>
          <p:cxnSp>
            <p:nvCxnSpPr>
              <p:cNvPr id="126" name="Connecteur droit 85">
                <a:extLst>
                  <a:ext uri="{FF2B5EF4-FFF2-40B4-BE49-F238E27FC236}">
                    <a16:creationId xmlns:a16="http://schemas.microsoft.com/office/drawing/2014/main" id="{E348D5FF-0069-4DE5-AF98-8841BB9B43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2547" y="2863580"/>
                <a:ext cx="0" cy="153888"/>
              </a:xfrm>
              <a:prstGeom prst="line">
                <a:avLst/>
              </a:prstGeom>
              <a:ln w="9525" cap="rnd">
                <a:solidFill>
                  <a:srgbClr val="C0000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oupe 96">
              <a:extLst>
                <a:ext uri="{FF2B5EF4-FFF2-40B4-BE49-F238E27FC236}">
                  <a16:creationId xmlns:a16="http://schemas.microsoft.com/office/drawing/2014/main" id="{874BEC4F-BC98-45DC-A743-8C39441089A4}"/>
                </a:ext>
              </a:extLst>
            </p:cNvPr>
            <p:cNvGrpSpPr/>
            <p:nvPr/>
          </p:nvGrpSpPr>
          <p:grpSpPr>
            <a:xfrm>
              <a:off x="10149365" y="3433893"/>
              <a:ext cx="908919" cy="184666"/>
              <a:chOff x="4809361" y="2855484"/>
              <a:chExt cx="880398" cy="184666"/>
            </a:xfrm>
          </p:grpSpPr>
          <p:sp>
            <p:nvSpPr>
              <p:cNvPr id="123" name="TextBox 31">
                <a:extLst>
                  <a:ext uri="{FF2B5EF4-FFF2-40B4-BE49-F238E27FC236}">
                    <a16:creationId xmlns:a16="http://schemas.microsoft.com/office/drawing/2014/main" id="{FFC1F476-E8AD-4CD3-B355-6818D6880C39}"/>
                  </a:ext>
                </a:extLst>
              </p:cNvPr>
              <p:cNvSpPr txBox="1"/>
              <p:nvPr/>
            </p:nvSpPr>
            <p:spPr>
              <a:xfrm>
                <a:off x="4884268" y="2855484"/>
                <a:ext cx="80549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200" b="1">
                    <a:solidFill>
                      <a:srgbClr val="C00000">
                        <a:alpha val="55000"/>
                      </a:srgbClr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Modbus</a:t>
                </a:r>
              </a:p>
            </p:txBody>
          </p:sp>
          <p:cxnSp>
            <p:nvCxnSpPr>
              <p:cNvPr id="124" name="Connecteur droit 98">
                <a:extLst>
                  <a:ext uri="{FF2B5EF4-FFF2-40B4-BE49-F238E27FC236}">
                    <a16:creationId xmlns:a16="http://schemas.microsoft.com/office/drawing/2014/main" id="{A389DEDF-1D86-4DB1-8E8C-30592D424A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9361" y="2863580"/>
                <a:ext cx="0" cy="153888"/>
              </a:xfrm>
              <a:prstGeom prst="line">
                <a:avLst/>
              </a:prstGeom>
              <a:ln w="9525" cap="rnd">
                <a:solidFill>
                  <a:srgbClr val="C00000">
                    <a:alpha val="55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" name="Groupe 99">
              <a:extLst>
                <a:ext uri="{FF2B5EF4-FFF2-40B4-BE49-F238E27FC236}">
                  <a16:creationId xmlns:a16="http://schemas.microsoft.com/office/drawing/2014/main" id="{D9BA0503-267E-4A99-B3AB-9751AB54C4FC}"/>
                </a:ext>
              </a:extLst>
            </p:cNvPr>
            <p:cNvGrpSpPr/>
            <p:nvPr/>
          </p:nvGrpSpPr>
          <p:grpSpPr>
            <a:xfrm>
              <a:off x="9017076" y="3433893"/>
              <a:ext cx="908919" cy="184666"/>
              <a:chOff x="3652547" y="2855484"/>
              <a:chExt cx="880398" cy="184666"/>
            </a:xfrm>
          </p:grpSpPr>
          <p:sp>
            <p:nvSpPr>
              <p:cNvPr id="121" name="TextBox 31">
                <a:extLst>
                  <a:ext uri="{FF2B5EF4-FFF2-40B4-BE49-F238E27FC236}">
                    <a16:creationId xmlns:a16="http://schemas.microsoft.com/office/drawing/2014/main" id="{8796052B-DC80-4668-A3D7-E9FA23C8D4D7}"/>
                  </a:ext>
                </a:extLst>
              </p:cNvPr>
              <p:cNvSpPr txBox="1"/>
              <p:nvPr/>
            </p:nvSpPr>
            <p:spPr>
              <a:xfrm>
                <a:off x="3727454" y="2855484"/>
                <a:ext cx="80549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200" b="1">
                    <a:solidFill>
                      <a:srgbClr val="C00000">
                        <a:alpha val="55000"/>
                      </a:srgbClr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IEC 103</a:t>
                </a:r>
              </a:p>
            </p:txBody>
          </p:sp>
          <p:cxnSp>
            <p:nvCxnSpPr>
              <p:cNvPr id="122" name="Connecteur droit 101">
                <a:extLst>
                  <a:ext uri="{FF2B5EF4-FFF2-40B4-BE49-F238E27FC236}">
                    <a16:creationId xmlns:a16="http://schemas.microsoft.com/office/drawing/2014/main" id="{BB0DE134-E404-402E-9A8D-8551620816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2547" y="2863580"/>
                <a:ext cx="0" cy="153888"/>
              </a:xfrm>
              <a:prstGeom prst="line">
                <a:avLst/>
              </a:prstGeom>
              <a:ln w="9525" cap="rnd">
                <a:solidFill>
                  <a:srgbClr val="C00000">
                    <a:alpha val="55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 5">
              <a:extLst>
                <a:ext uri="{FF2B5EF4-FFF2-40B4-BE49-F238E27FC236}">
                  <a16:creationId xmlns:a16="http://schemas.microsoft.com/office/drawing/2014/main" id="{6006786F-A5EB-47D2-A40F-BF47235D985B}"/>
                </a:ext>
              </a:extLst>
            </p:cNvPr>
            <p:cNvGrpSpPr/>
            <p:nvPr/>
          </p:nvGrpSpPr>
          <p:grpSpPr>
            <a:xfrm>
              <a:off x="10874743" y="2718385"/>
              <a:ext cx="880398" cy="184666"/>
              <a:chOff x="5033612" y="2718385"/>
              <a:chExt cx="880398" cy="184666"/>
            </a:xfrm>
          </p:grpSpPr>
          <p:sp>
            <p:nvSpPr>
              <p:cNvPr id="119" name="TextBox 31">
                <a:extLst>
                  <a:ext uri="{FF2B5EF4-FFF2-40B4-BE49-F238E27FC236}">
                    <a16:creationId xmlns:a16="http://schemas.microsoft.com/office/drawing/2014/main" id="{1F856885-BFBC-484A-B71D-29D38C2E391D}"/>
                  </a:ext>
                </a:extLst>
              </p:cNvPr>
              <p:cNvSpPr txBox="1"/>
              <p:nvPr/>
            </p:nvSpPr>
            <p:spPr>
              <a:xfrm>
                <a:off x="5108519" y="2718385"/>
                <a:ext cx="80549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200" b="1">
                    <a:solidFill>
                      <a:srgbClr val="C00000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MQTT</a:t>
                </a:r>
              </a:p>
            </p:txBody>
          </p:sp>
          <p:cxnSp>
            <p:nvCxnSpPr>
              <p:cNvPr id="120" name="Connecteur droit 119">
                <a:extLst>
                  <a:ext uri="{FF2B5EF4-FFF2-40B4-BE49-F238E27FC236}">
                    <a16:creationId xmlns:a16="http://schemas.microsoft.com/office/drawing/2014/main" id="{8E3EC410-F8B0-46FB-8923-83F4474EBE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33612" y="2726481"/>
                <a:ext cx="0" cy="153888"/>
              </a:xfrm>
              <a:prstGeom prst="line">
                <a:avLst/>
              </a:prstGeom>
              <a:ln w="9525" cap="rnd">
                <a:solidFill>
                  <a:srgbClr val="C00000">
                    <a:alpha val="55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3" name="Group 11">
            <a:extLst>
              <a:ext uri="{FF2B5EF4-FFF2-40B4-BE49-F238E27FC236}">
                <a16:creationId xmlns:a16="http://schemas.microsoft.com/office/drawing/2014/main" id="{94B7B8B6-81E6-4FFD-B2DE-A2D87CE0175D}"/>
              </a:ext>
            </a:extLst>
          </p:cNvPr>
          <p:cNvGrpSpPr/>
          <p:nvPr/>
        </p:nvGrpSpPr>
        <p:grpSpPr>
          <a:xfrm>
            <a:off x="654321" y="2721638"/>
            <a:ext cx="2709269" cy="903853"/>
            <a:chOff x="654321" y="2721638"/>
            <a:chExt cx="2709269" cy="903853"/>
          </a:xfrm>
        </p:grpSpPr>
        <p:grpSp>
          <p:nvGrpSpPr>
            <p:cNvPr id="134" name="Groupe 90">
              <a:extLst>
                <a:ext uri="{FF2B5EF4-FFF2-40B4-BE49-F238E27FC236}">
                  <a16:creationId xmlns:a16="http://schemas.microsoft.com/office/drawing/2014/main" id="{45CFEAFE-11F7-4704-A887-472589F80B01}"/>
                </a:ext>
              </a:extLst>
            </p:cNvPr>
            <p:cNvGrpSpPr/>
            <p:nvPr/>
          </p:nvGrpSpPr>
          <p:grpSpPr>
            <a:xfrm>
              <a:off x="2486334" y="3076378"/>
              <a:ext cx="501426" cy="184666"/>
              <a:chOff x="4739207" y="2855723"/>
              <a:chExt cx="485692" cy="184666"/>
            </a:xfrm>
          </p:grpSpPr>
          <p:sp>
            <p:nvSpPr>
              <p:cNvPr id="153" name="TextBox 31">
                <a:extLst>
                  <a:ext uri="{FF2B5EF4-FFF2-40B4-BE49-F238E27FC236}">
                    <a16:creationId xmlns:a16="http://schemas.microsoft.com/office/drawing/2014/main" id="{2880BEA4-1B08-4538-A41A-8518150F5687}"/>
                  </a:ext>
                </a:extLst>
              </p:cNvPr>
              <p:cNvSpPr txBox="1"/>
              <p:nvPr/>
            </p:nvSpPr>
            <p:spPr>
              <a:xfrm>
                <a:off x="4813815" y="2855723"/>
                <a:ext cx="41108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200" b="1">
                    <a:solidFill>
                      <a:srgbClr val="2AD2C9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3G</a:t>
                </a:r>
              </a:p>
            </p:txBody>
          </p:sp>
          <p:cxnSp>
            <p:nvCxnSpPr>
              <p:cNvPr id="154" name="Connecteur droit 92">
                <a:extLst>
                  <a:ext uri="{FF2B5EF4-FFF2-40B4-BE49-F238E27FC236}">
                    <a16:creationId xmlns:a16="http://schemas.microsoft.com/office/drawing/2014/main" id="{9152FE6B-01B5-4DB1-820E-8E0725FEED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9207" y="2863580"/>
                <a:ext cx="0" cy="153888"/>
              </a:xfrm>
              <a:prstGeom prst="line">
                <a:avLst/>
              </a:prstGeom>
              <a:ln w="95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" name="Groupe 93">
              <a:extLst>
                <a:ext uri="{FF2B5EF4-FFF2-40B4-BE49-F238E27FC236}">
                  <a16:creationId xmlns:a16="http://schemas.microsoft.com/office/drawing/2014/main" id="{558B3CE5-F9EE-4C77-8097-09E5AFBBA16E}"/>
                </a:ext>
              </a:extLst>
            </p:cNvPr>
            <p:cNvGrpSpPr/>
            <p:nvPr/>
          </p:nvGrpSpPr>
          <p:grpSpPr>
            <a:xfrm>
              <a:off x="654321" y="2721638"/>
              <a:ext cx="908919" cy="184666"/>
              <a:chOff x="1807351" y="2136297"/>
              <a:chExt cx="880398" cy="184666"/>
            </a:xfrm>
          </p:grpSpPr>
          <p:sp>
            <p:nvSpPr>
              <p:cNvPr id="151" name="TextBox 31">
                <a:extLst>
                  <a:ext uri="{FF2B5EF4-FFF2-40B4-BE49-F238E27FC236}">
                    <a16:creationId xmlns:a16="http://schemas.microsoft.com/office/drawing/2014/main" id="{D6B9157F-DD37-4140-896F-2A60E9F134AB}"/>
                  </a:ext>
                </a:extLst>
              </p:cNvPr>
              <p:cNvSpPr txBox="1"/>
              <p:nvPr/>
            </p:nvSpPr>
            <p:spPr>
              <a:xfrm>
                <a:off x="1882258" y="2136297"/>
                <a:ext cx="80549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200" b="1">
                    <a:solidFill>
                      <a:srgbClr val="2AD2C9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4G</a:t>
                </a:r>
              </a:p>
            </p:txBody>
          </p:sp>
          <p:cxnSp>
            <p:nvCxnSpPr>
              <p:cNvPr id="152" name="Connecteur droit 95">
                <a:extLst>
                  <a:ext uri="{FF2B5EF4-FFF2-40B4-BE49-F238E27FC236}">
                    <a16:creationId xmlns:a16="http://schemas.microsoft.com/office/drawing/2014/main" id="{45F422B4-29DD-47CD-9E2B-834EBA121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07351" y="2144393"/>
                <a:ext cx="0" cy="153888"/>
              </a:xfrm>
              <a:prstGeom prst="line">
                <a:avLst/>
              </a:prstGeom>
              <a:ln w="95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Groupe 102">
              <a:extLst>
                <a:ext uri="{FF2B5EF4-FFF2-40B4-BE49-F238E27FC236}">
                  <a16:creationId xmlns:a16="http://schemas.microsoft.com/office/drawing/2014/main" id="{3941CF45-4AE4-41AA-9F7F-1AC47A58CE40}"/>
                </a:ext>
              </a:extLst>
            </p:cNvPr>
            <p:cNvGrpSpPr/>
            <p:nvPr/>
          </p:nvGrpSpPr>
          <p:grpSpPr>
            <a:xfrm>
              <a:off x="1479936" y="3076139"/>
              <a:ext cx="908919" cy="184666"/>
              <a:chOff x="4809361" y="2855484"/>
              <a:chExt cx="880398" cy="184666"/>
            </a:xfrm>
          </p:grpSpPr>
          <p:sp>
            <p:nvSpPr>
              <p:cNvPr id="149" name="TextBox 31">
                <a:extLst>
                  <a:ext uri="{FF2B5EF4-FFF2-40B4-BE49-F238E27FC236}">
                    <a16:creationId xmlns:a16="http://schemas.microsoft.com/office/drawing/2014/main" id="{49CD6710-0136-4EEB-8955-B8D1026E3D34}"/>
                  </a:ext>
                </a:extLst>
              </p:cNvPr>
              <p:cNvSpPr txBox="1"/>
              <p:nvPr/>
            </p:nvSpPr>
            <p:spPr>
              <a:xfrm>
                <a:off x="4884268" y="2855484"/>
                <a:ext cx="80549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200" b="1">
                    <a:solidFill>
                      <a:srgbClr val="2AD2C9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GPRS</a:t>
                </a:r>
              </a:p>
            </p:txBody>
          </p:sp>
          <p:cxnSp>
            <p:nvCxnSpPr>
              <p:cNvPr id="150" name="Connecteur droit 104">
                <a:extLst>
                  <a:ext uri="{FF2B5EF4-FFF2-40B4-BE49-F238E27FC236}">
                    <a16:creationId xmlns:a16="http://schemas.microsoft.com/office/drawing/2014/main" id="{C9795B81-B481-4D9D-819F-78015E545B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9361" y="2863580"/>
                <a:ext cx="0" cy="153888"/>
              </a:xfrm>
              <a:prstGeom prst="line">
                <a:avLst/>
              </a:prstGeom>
              <a:ln w="95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e 105">
              <a:extLst>
                <a:ext uri="{FF2B5EF4-FFF2-40B4-BE49-F238E27FC236}">
                  <a16:creationId xmlns:a16="http://schemas.microsoft.com/office/drawing/2014/main" id="{ECC53A70-7BF2-4B86-930F-B39390103886}"/>
                </a:ext>
              </a:extLst>
            </p:cNvPr>
            <p:cNvGrpSpPr/>
            <p:nvPr/>
          </p:nvGrpSpPr>
          <p:grpSpPr>
            <a:xfrm>
              <a:off x="1480465" y="3440825"/>
              <a:ext cx="908919" cy="184666"/>
              <a:chOff x="3652547" y="2855484"/>
              <a:chExt cx="880398" cy="184666"/>
            </a:xfrm>
          </p:grpSpPr>
          <p:sp>
            <p:nvSpPr>
              <p:cNvPr id="147" name="TextBox 31">
                <a:extLst>
                  <a:ext uri="{FF2B5EF4-FFF2-40B4-BE49-F238E27FC236}">
                    <a16:creationId xmlns:a16="http://schemas.microsoft.com/office/drawing/2014/main" id="{3EDB26A6-5C52-44BD-82A4-655EB585E160}"/>
                  </a:ext>
                </a:extLst>
              </p:cNvPr>
              <p:cNvSpPr txBox="1"/>
              <p:nvPr/>
            </p:nvSpPr>
            <p:spPr>
              <a:xfrm>
                <a:off x="3727454" y="2855484"/>
                <a:ext cx="80549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200" b="1">
                    <a:solidFill>
                      <a:schemeClr val="accent1">
                        <a:lumMod val="75000"/>
                        <a:alpha val="55000"/>
                      </a:schemeClr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Ethernet</a:t>
                </a:r>
              </a:p>
            </p:txBody>
          </p:sp>
          <p:cxnSp>
            <p:nvCxnSpPr>
              <p:cNvPr id="148" name="Connecteur droit 107">
                <a:extLst>
                  <a:ext uri="{FF2B5EF4-FFF2-40B4-BE49-F238E27FC236}">
                    <a16:creationId xmlns:a16="http://schemas.microsoft.com/office/drawing/2014/main" id="{1972DF71-E2C3-4F43-8A47-EEC5655217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2547" y="2863580"/>
                <a:ext cx="0" cy="153888"/>
              </a:xfrm>
              <a:prstGeom prst="line">
                <a:avLst/>
              </a:prstGeom>
              <a:ln w="9525" cap="rnd">
                <a:solidFill>
                  <a:schemeClr val="accent1">
                    <a:lumMod val="75000"/>
                    <a:alpha val="5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8" name="Groupe 108">
              <a:extLst>
                <a:ext uri="{FF2B5EF4-FFF2-40B4-BE49-F238E27FC236}">
                  <a16:creationId xmlns:a16="http://schemas.microsoft.com/office/drawing/2014/main" id="{CD355C29-91FB-4FA3-BE20-C4A15ED73EF8}"/>
                </a:ext>
              </a:extLst>
            </p:cNvPr>
            <p:cNvGrpSpPr/>
            <p:nvPr/>
          </p:nvGrpSpPr>
          <p:grpSpPr>
            <a:xfrm>
              <a:off x="659771" y="3440825"/>
              <a:ext cx="712516" cy="184666"/>
              <a:chOff x="3652547" y="2855484"/>
              <a:chExt cx="690158" cy="184666"/>
            </a:xfrm>
          </p:grpSpPr>
          <p:sp>
            <p:nvSpPr>
              <p:cNvPr id="145" name="TextBox 31">
                <a:extLst>
                  <a:ext uri="{FF2B5EF4-FFF2-40B4-BE49-F238E27FC236}">
                    <a16:creationId xmlns:a16="http://schemas.microsoft.com/office/drawing/2014/main" id="{40ACF424-8C34-4CAA-A164-33E176146048}"/>
                  </a:ext>
                </a:extLst>
              </p:cNvPr>
              <p:cNvSpPr txBox="1"/>
              <p:nvPr/>
            </p:nvSpPr>
            <p:spPr>
              <a:xfrm>
                <a:off x="3727454" y="2855484"/>
                <a:ext cx="61525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200" b="1">
                    <a:solidFill>
                      <a:srgbClr val="2AD2C9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Radio</a:t>
                </a:r>
              </a:p>
            </p:txBody>
          </p:sp>
          <p:cxnSp>
            <p:nvCxnSpPr>
              <p:cNvPr id="146" name="Connecteur droit 110">
                <a:extLst>
                  <a:ext uri="{FF2B5EF4-FFF2-40B4-BE49-F238E27FC236}">
                    <a16:creationId xmlns:a16="http://schemas.microsoft.com/office/drawing/2014/main" id="{62BB98A2-22DD-49D1-9BC5-F7621EE5DF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2547" y="2863580"/>
                <a:ext cx="0" cy="153888"/>
              </a:xfrm>
              <a:prstGeom prst="line">
                <a:avLst/>
              </a:prstGeom>
              <a:ln w="95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Group 9">
              <a:extLst>
                <a:ext uri="{FF2B5EF4-FFF2-40B4-BE49-F238E27FC236}">
                  <a16:creationId xmlns:a16="http://schemas.microsoft.com/office/drawing/2014/main" id="{861E5C7A-18E9-4EF6-B19D-34BC4B3D503D}"/>
                </a:ext>
              </a:extLst>
            </p:cNvPr>
            <p:cNvGrpSpPr/>
            <p:nvPr/>
          </p:nvGrpSpPr>
          <p:grpSpPr>
            <a:xfrm>
              <a:off x="2483192" y="2724566"/>
              <a:ext cx="880398" cy="184666"/>
              <a:chOff x="2483192" y="2724566"/>
              <a:chExt cx="880398" cy="184666"/>
            </a:xfrm>
          </p:grpSpPr>
          <p:sp>
            <p:nvSpPr>
              <p:cNvPr id="143" name="TextBox 31">
                <a:extLst>
                  <a:ext uri="{FF2B5EF4-FFF2-40B4-BE49-F238E27FC236}">
                    <a16:creationId xmlns:a16="http://schemas.microsoft.com/office/drawing/2014/main" id="{0728E79C-C178-4FDA-8A71-5A859A7977A1}"/>
                  </a:ext>
                </a:extLst>
              </p:cNvPr>
              <p:cNvSpPr txBox="1"/>
              <p:nvPr/>
            </p:nvSpPr>
            <p:spPr>
              <a:xfrm>
                <a:off x="2558099" y="2724566"/>
                <a:ext cx="80549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200" b="1">
                    <a:solidFill>
                      <a:srgbClr val="2AD2C9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LTE-M</a:t>
                </a:r>
              </a:p>
            </p:txBody>
          </p:sp>
          <p:cxnSp>
            <p:nvCxnSpPr>
              <p:cNvPr id="144" name="Connecteur droit 122">
                <a:extLst>
                  <a:ext uri="{FF2B5EF4-FFF2-40B4-BE49-F238E27FC236}">
                    <a16:creationId xmlns:a16="http://schemas.microsoft.com/office/drawing/2014/main" id="{03564C29-0ED7-48F2-ACB9-304B1EE2F7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83192" y="2732662"/>
                <a:ext cx="0" cy="153888"/>
              </a:xfrm>
              <a:prstGeom prst="line">
                <a:avLst/>
              </a:prstGeom>
              <a:ln w="95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Group 10">
              <a:extLst>
                <a:ext uri="{FF2B5EF4-FFF2-40B4-BE49-F238E27FC236}">
                  <a16:creationId xmlns:a16="http://schemas.microsoft.com/office/drawing/2014/main" id="{7D2A6D4C-279D-4DF9-AB3C-D0076EED78C2}"/>
                </a:ext>
              </a:extLst>
            </p:cNvPr>
            <p:cNvGrpSpPr/>
            <p:nvPr/>
          </p:nvGrpSpPr>
          <p:grpSpPr>
            <a:xfrm>
              <a:off x="1447923" y="2724204"/>
              <a:ext cx="880398" cy="184666"/>
              <a:chOff x="1447923" y="2724204"/>
              <a:chExt cx="880398" cy="184666"/>
            </a:xfrm>
          </p:grpSpPr>
          <p:sp>
            <p:nvSpPr>
              <p:cNvPr id="141" name="TextBox 31">
                <a:extLst>
                  <a:ext uri="{FF2B5EF4-FFF2-40B4-BE49-F238E27FC236}">
                    <a16:creationId xmlns:a16="http://schemas.microsoft.com/office/drawing/2014/main" id="{CEB98298-0814-481B-A220-DF405B8A520A}"/>
                  </a:ext>
                </a:extLst>
              </p:cNvPr>
              <p:cNvSpPr txBox="1"/>
              <p:nvPr/>
            </p:nvSpPr>
            <p:spPr>
              <a:xfrm>
                <a:off x="1522830" y="2724204"/>
                <a:ext cx="80549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200" b="1">
                    <a:solidFill>
                      <a:srgbClr val="2AD2C9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LTE-450</a:t>
                </a:r>
              </a:p>
            </p:txBody>
          </p:sp>
          <p:cxnSp>
            <p:nvCxnSpPr>
              <p:cNvPr id="142" name="Connecteur droit 125">
                <a:extLst>
                  <a:ext uri="{FF2B5EF4-FFF2-40B4-BE49-F238E27FC236}">
                    <a16:creationId xmlns:a16="http://schemas.microsoft.com/office/drawing/2014/main" id="{FB8C42A3-D577-43A0-8D77-F73D10B5F7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7923" y="2732300"/>
                <a:ext cx="0" cy="153888"/>
              </a:xfrm>
              <a:prstGeom prst="line">
                <a:avLst/>
              </a:prstGeom>
              <a:ln w="9525" cap="rnd">
                <a:solidFill>
                  <a:srgbClr val="59D5CD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5" name="TextBox 73">
            <a:extLst>
              <a:ext uri="{FF2B5EF4-FFF2-40B4-BE49-F238E27FC236}">
                <a16:creationId xmlns:a16="http://schemas.microsoft.com/office/drawing/2014/main" id="{635790BE-1C95-4354-BE52-78B05F23D6AB}"/>
              </a:ext>
            </a:extLst>
          </p:cNvPr>
          <p:cNvSpPr txBox="1"/>
          <p:nvPr/>
        </p:nvSpPr>
        <p:spPr>
          <a:xfrm>
            <a:off x="638436" y="526895"/>
            <a:ext cx="5136026" cy="14773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Smart Grids ecosystem:  </a:t>
            </a:r>
          </a:p>
          <a:p>
            <a:r>
              <a:rPr lang="en-US" sz="2400" b="1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from data acquisition to </a:t>
            </a:r>
          </a:p>
          <a:p>
            <a:r>
              <a:rPr lang="en-US" sz="2400" b="1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their cyber-secured centralization</a:t>
            </a:r>
          </a:p>
        </p:txBody>
      </p:sp>
      <p:pic>
        <p:nvPicPr>
          <p:cNvPr id="2" name="Grafik 1" descr="Ein Bild, das Grafiken, Schrift, Logo, Grafikdesign enthält.&#10;&#10;Automatisch generierte Beschreibung">
            <a:extLst>
              <a:ext uri="{FF2B5EF4-FFF2-40B4-BE49-F238E27FC236}">
                <a16:creationId xmlns:a16="http://schemas.microsoft.com/office/drawing/2014/main" id="{65CB4184-91BD-DA7F-B159-A63C8C358E7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26945" y="6370690"/>
            <a:ext cx="845379" cy="4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4.16667E-7 -2.22222E-6 L 0.02318 -2.22222E-6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29167E-6 2.59259E-6 L 0.02318 2.59259E-6 " pathEditMode="relative" rAng="0" ptsTypes="AA">
                                      <p:cBhvr>
                                        <p:cTn id="22" dur="75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2.70833E-6 -4.07407E-6 L 0.02318 -4.07407E-6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repeatCount="indefinite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repeatCount="indefinite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repeatCount="indefinite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3.75E-6 -4.81481E-6 L 0.02318 -4.81481E-6 " pathEditMode="relative" rAng="0" ptsTypes="AA">
                                      <p:cBhvr>
                                        <p:cTn id="47" dur="750" spd="-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0 L 0.02317 0 " pathEditMode="relative" rAng="0" ptsTypes="AA">
                                      <p:cBhvr>
                                        <p:cTn id="52" dur="750" spd="-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-4.81481E-6 L 0.02318 -4.81481E-6 " pathEditMode="relative" rAng="0" ptsTypes="AA">
                                      <p:cBhvr>
                                        <p:cTn id="57" dur="750" spd="-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e 76">
            <a:extLst>
              <a:ext uri="{FF2B5EF4-FFF2-40B4-BE49-F238E27FC236}">
                <a16:creationId xmlns:a16="http://schemas.microsoft.com/office/drawing/2014/main" id="{BF8EAD8A-0829-4472-BB52-0F249108187F}"/>
              </a:ext>
            </a:extLst>
          </p:cNvPr>
          <p:cNvGrpSpPr/>
          <p:nvPr/>
        </p:nvGrpSpPr>
        <p:grpSpPr>
          <a:xfrm>
            <a:off x="951357" y="1751029"/>
            <a:ext cx="10289287" cy="2520000"/>
            <a:chOff x="1365578" y="1751029"/>
            <a:chExt cx="10289287" cy="2520000"/>
          </a:xfrm>
        </p:grpSpPr>
        <p:pic>
          <p:nvPicPr>
            <p:cNvPr id="5" name="Image 26" descr="Une image contenant personne, homme, intérieur&#10;&#10;Description générée automatiquement">
              <a:extLst>
                <a:ext uri="{FF2B5EF4-FFF2-40B4-BE49-F238E27FC236}">
                  <a16:creationId xmlns:a16="http://schemas.microsoft.com/office/drawing/2014/main" id="{14BE501E-70B5-4FB1-8066-F29E5F556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0" r="380"/>
            <a:stretch/>
          </p:blipFill>
          <p:spPr>
            <a:xfrm>
              <a:off x="4666035" y="1751029"/>
              <a:ext cx="3334508" cy="2520000"/>
            </a:xfrm>
            <a:prstGeom prst="rect">
              <a:avLst/>
            </a:prstGeom>
            <a:ln>
              <a:noFill/>
            </a:ln>
            <a:effectLst>
              <a:softEdge rad="0"/>
            </a:effectLst>
          </p:spPr>
        </p:pic>
        <p:pic>
          <p:nvPicPr>
            <p:cNvPr id="6" name="Image 6" descr="Une image contenant texte, personne, intérieur, debout&#10;&#10;Description générée automatiquement">
              <a:extLst>
                <a:ext uri="{FF2B5EF4-FFF2-40B4-BE49-F238E27FC236}">
                  <a16:creationId xmlns:a16="http://schemas.microsoft.com/office/drawing/2014/main" id="{A719763E-987E-4785-9B03-2306D1C5F2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65578" y="1751029"/>
              <a:ext cx="3303418" cy="2520000"/>
            </a:xfrm>
            <a:prstGeom prst="rect">
              <a:avLst/>
            </a:prstGeom>
            <a:ln>
              <a:noFill/>
            </a:ln>
            <a:effectLst>
              <a:softEdge rad="0"/>
            </a:effectLst>
          </p:spPr>
        </p:pic>
        <p:pic>
          <p:nvPicPr>
            <p:cNvPr id="7" name="Image 17">
              <a:extLst>
                <a:ext uri="{FF2B5EF4-FFF2-40B4-BE49-F238E27FC236}">
                  <a16:creationId xmlns:a16="http://schemas.microsoft.com/office/drawing/2014/main" id="{5BC3B265-E19A-48A4-804D-01CBBBE14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64" b="4064"/>
            <a:stretch/>
          </p:blipFill>
          <p:spPr>
            <a:xfrm>
              <a:off x="7997581" y="1751029"/>
              <a:ext cx="3657284" cy="2520000"/>
            </a:xfrm>
            <a:prstGeom prst="rect">
              <a:avLst/>
            </a:prstGeom>
            <a:ln>
              <a:noFill/>
            </a:ln>
            <a:effectLst>
              <a:softEdge rad="0"/>
            </a:effec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F296D90-CF89-4289-84B7-FF53BF735FB5}"/>
              </a:ext>
            </a:extLst>
          </p:cNvPr>
          <p:cNvSpPr/>
          <p:nvPr/>
        </p:nvSpPr>
        <p:spPr>
          <a:xfrm>
            <a:off x="14" y="3278189"/>
            <a:ext cx="12191986" cy="2958887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TextBox 73">
            <a:extLst>
              <a:ext uri="{FF2B5EF4-FFF2-40B4-BE49-F238E27FC236}">
                <a16:creationId xmlns:a16="http://schemas.microsoft.com/office/drawing/2014/main" id="{3019365E-8E2A-4F7D-83D1-36DADF6A52F7}"/>
              </a:ext>
            </a:extLst>
          </p:cNvPr>
          <p:cNvSpPr txBox="1"/>
          <p:nvPr/>
        </p:nvSpPr>
        <p:spPr>
          <a:xfrm>
            <a:off x="658312" y="373426"/>
            <a:ext cx="5466836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Smart Grids RTUs: </a:t>
            </a:r>
          </a:p>
          <a:p>
            <a:r>
              <a:rPr lang="en-US" sz="2400" b="1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Product range</a:t>
            </a:r>
          </a:p>
        </p:txBody>
      </p: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734A56DB-4FE7-4E05-91CD-6953A9B022B8}"/>
              </a:ext>
            </a:extLst>
          </p:cNvPr>
          <p:cNvGrpSpPr/>
          <p:nvPr/>
        </p:nvGrpSpPr>
        <p:grpSpPr>
          <a:xfrm>
            <a:off x="8173120" y="3100082"/>
            <a:ext cx="2520000" cy="2880000"/>
            <a:chOff x="7936760" y="3118798"/>
            <a:chExt cx="2520000" cy="2880000"/>
          </a:xfrm>
        </p:grpSpPr>
        <p:sp>
          <p:nvSpPr>
            <p:cNvPr id="57" name="Rectangle: Rounded Corners 13">
              <a:extLst>
                <a:ext uri="{FF2B5EF4-FFF2-40B4-BE49-F238E27FC236}">
                  <a16:creationId xmlns:a16="http://schemas.microsoft.com/office/drawing/2014/main" id="{4DF65AD0-332A-4AEC-ABB8-DE58AE5BB6B3}"/>
                </a:ext>
              </a:extLst>
            </p:cNvPr>
            <p:cNvSpPr/>
            <p:nvPr/>
          </p:nvSpPr>
          <p:spPr>
            <a:xfrm>
              <a:off x="7936760" y="3118798"/>
              <a:ext cx="2520000" cy="2880000"/>
            </a:xfrm>
            <a:prstGeom prst="roundRect">
              <a:avLst>
                <a:gd name="adj" fmla="val 4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Parallelogram 57">
              <a:extLst>
                <a:ext uri="{FF2B5EF4-FFF2-40B4-BE49-F238E27FC236}">
                  <a16:creationId xmlns:a16="http://schemas.microsoft.com/office/drawing/2014/main" id="{5E65DB99-AB91-4A87-9B1A-AF95756DF449}"/>
                </a:ext>
              </a:extLst>
            </p:cNvPr>
            <p:cNvSpPr/>
            <p:nvPr/>
          </p:nvSpPr>
          <p:spPr>
            <a:xfrm flipH="1">
              <a:off x="8638851" y="3118798"/>
              <a:ext cx="1115818" cy="45719"/>
            </a:xfrm>
            <a:prstGeom prst="parallelogram">
              <a:avLst>
                <a:gd name="adj" fmla="val 98837"/>
              </a:avLst>
            </a:prstGeom>
            <a:solidFill>
              <a:srgbClr val="2AD2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2" name="Group 162">
              <a:extLst>
                <a:ext uri="{FF2B5EF4-FFF2-40B4-BE49-F238E27FC236}">
                  <a16:creationId xmlns:a16="http://schemas.microsoft.com/office/drawing/2014/main" id="{826B1311-4D23-4BA0-A797-C7E4D9002541}"/>
                </a:ext>
              </a:extLst>
            </p:cNvPr>
            <p:cNvGrpSpPr/>
            <p:nvPr/>
          </p:nvGrpSpPr>
          <p:grpSpPr>
            <a:xfrm>
              <a:off x="8404121" y="3370484"/>
              <a:ext cx="1718629" cy="366569"/>
              <a:chOff x="707198" y="3192008"/>
              <a:chExt cx="1718629" cy="366569"/>
            </a:xfrm>
          </p:grpSpPr>
          <p:sp>
            <p:nvSpPr>
              <p:cNvPr id="66" name="TextBox 163">
                <a:extLst>
                  <a:ext uri="{FF2B5EF4-FFF2-40B4-BE49-F238E27FC236}">
                    <a16:creationId xmlns:a16="http://schemas.microsoft.com/office/drawing/2014/main" id="{A01D8B70-C47F-45F0-9A0A-DC7596EED36F}"/>
                  </a:ext>
                </a:extLst>
              </p:cNvPr>
              <p:cNvSpPr txBox="1"/>
              <p:nvPr/>
            </p:nvSpPr>
            <p:spPr>
              <a:xfrm>
                <a:off x="840548" y="3250800"/>
                <a:ext cx="158527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1000">
                    <a:solidFill>
                      <a:srgbClr val="002E5D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Configuration and programming</a:t>
                </a:r>
              </a:p>
            </p:txBody>
          </p:sp>
          <p:cxnSp>
            <p:nvCxnSpPr>
              <p:cNvPr id="67" name="Straight Connector 164">
                <a:extLst>
                  <a:ext uri="{FF2B5EF4-FFF2-40B4-BE49-F238E27FC236}">
                    <a16:creationId xmlns:a16="http://schemas.microsoft.com/office/drawing/2014/main" id="{68D58685-ADBF-40DA-A3B1-929904CA26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198" y="3192008"/>
                <a:ext cx="0" cy="263630"/>
              </a:xfrm>
              <a:prstGeom prst="line">
                <a:avLst/>
              </a:prstGeom>
              <a:ln w="12700">
                <a:solidFill>
                  <a:srgbClr val="2AD2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162">
              <a:extLst>
                <a:ext uri="{FF2B5EF4-FFF2-40B4-BE49-F238E27FC236}">
                  <a16:creationId xmlns:a16="http://schemas.microsoft.com/office/drawing/2014/main" id="{9039BF66-8109-4DC8-A1FA-CF083F76A7F0}"/>
                </a:ext>
              </a:extLst>
            </p:cNvPr>
            <p:cNvGrpSpPr/>
            <p:nvPr/>
          </p:nvGrpSpPr>
          <p:grpSpPr>
            <a:xfrm>
              <a:off x="8604781" y="3815777"/>
              <a:ext cx="1718629" cy="366569"/>
              <a:chOff x="707198" y="3192008"/>
              <a:chExt cx="1718629" cy="366569"/>
            </a:xfrm>
          </p:grpSpPr>
          <p:sp>
            <p:nvSpPr>
              <p:cNvPr id="64" name="TextBox 163">
                <a:extLst>
                  <a:ext uri="{FF2B5EF4-FFF2-40B4-BE49-F238E27FC236}">
                    <a16:creationId xmlns:a16="http://schemas.microsoft.com/office/drawing/2014/main" id="{9A63421C-F216-4123-A691-F155534C2310}"/>
                  </a:ext>
                </a:extLst>
              </p:cNvPr>
              <p:cNvSpPr txBox="1"/>
              <p:nvPr/>
            </p:nvSpPr>
            <p:spPr>
              <a:xfrm>
                <a:off x="840548" y="3250800"/>
                <a:ext cx="158527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1000">
                    <a:solidFill>
                      <a:srgbClr val="002E5D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Diagnostic and patch management</a:t>
                </a:r>
              </a:p>
            </p:txBody>
          </p:sp>
          <p:cxnSp>
            <p:nvCxnSpPr>
              <p:cNvPr id="65" name="Straight Connector 164">
                <a:extLst>
                  <a:ext uri="{FF2B5EF4-FFF2-40B4-BE49-F238E27FC236}">
                    <a16:creationId xmlns:a16="http://schemas.microsoft.com/office/drawing/2014/main" id="{00F7A526-0965-4B80-9E2E-0A2A1699B0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198" y="3192008"/>
                <a:ext cx="0" cy="263630"/>
              </a:xfrm>
              <a:prstGeom prst="line">
                <a:avLst/>
              </a:prstGeom>
              <a:ln w="12700">
                <a:solidFill>
                  <a:srgbClr val="2AD2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162">
              <a:extLst>
                <a:ext uri="{FF2B5EF4-FFF2-40B4-BE49-F238E27FC236}">
                  <a16:creationId xmlns:a16="http://schemas.microsoft.com/office/drawing/2014/main" id="{19EBFA8C-DA5A-42F3-B784-3DEB68961E21}"/>
                </a:ext>
              </a:extLst>
            </p:cNvPr>
            <p:cNvGrpSpPr/>
            <p:nvPr/>
          </p:nvGrpSpPr>
          <p:grpSpPr>
            <a:xfrm>
              <a:off x="8404121" y="4261071"/>
              <a:ext cx="1718629" cy="263630"/>
              <a:chOff x="707198" y="3192008"/>
              <a:chExt cx="1718629" cy="263630"/>
            </a:xfrm>
          </p:grpSpPr>
          <p:sp>
            <p:nvSpPr>
              <p:cNvPr id="69" name="TextBox 163">
                <a:extLst>
                  <a:ext uri="{FF2B5EF4-FFF2-40B4-BE49-F238E27FC236}">
                    <a16:creationId xmlns:a16="http://schemas.microsoft.com/office/drawing/2014/main" id="{D1900B04-804C-45D8-A588-511C868AADC7}"/>
                  </a:ext>
                </a:extLst>
              </p:cNvPr>
              <p:cNvSpPr txBox="1"/>
              <p:nvPr/>
            </p:nvSpPr>
            <p:spPr>
              <a:xfrm>
                <a:off x="840548" y="3250800"/>
                <a:ext cx="1585279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1000">
                    <a:solidFill>
                      <a:srgbClr val="002E5D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Local visualization</a:t>
                </a:r>
              </a:p>
            </p:txBody>
          </p:sp>
          <p:cxnSp>
            <p:nvCxnSpPr>
              <p:cNvPr id="70" name="Straight Connector 164">
                <a:extLst>
                  <a:ext uri="{FF2B5EF4-FFF2-40B4-BE49-F238E27FC236}">
                    <a16:creationId xmlns:a16="http://schemas.microsoft.com/office/drawing/2014/main" id="{EBE075DE-D696-4CB4-B4C1-B17F329869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198" y="3192008"/>
                <a:ext cx="0" cy="263630"/>
              </a:xfrm>
              <a:prstGeom prst="line">
                <a:avLst/>
              </a:prstGeom>
              <a:ln w="12700">
                <a:solidFill>
                  <a:srgbClr val="2AD2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1" name="Picture 17">
              <a:extLst>
                <a:ext uri="{FF2B5EF4-FFF2-40B4-BE49-F238E27FC236}">
                  <a16:creationId xmlns:a16="http://schemas.microsoft.com/office/drawing/2014/main" id="{1899C16B-58DF-4926-80A6-0D93AA85F4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738131" y="4711308"/>
              <a:ext cx="1065306" cy="432000"/>
            </a:xfrm>
            <a:prstGeom prst="rect">
              <a:avLst/>
            </a:prstGeom>
            <a:noFill/>
            <a:ln>
              <a:noFill/>
            </a:ln>
            <a:effectLst>
              <a:reflection stA="50000" endPos="2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2">
              <a:extLst>
                <a:ext uri="{FF2B5EF4-FFF2-40B4-BE49-F238E27FC236}">
                  <a16:creationId xmlns:a16="http://schemas.microsoft.com/office/drawing/2014/main" id="{AAAF3F61-7CF3-4DD2-A2DC-2C20ECD1F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986059" y="5340611"/>
              <a:ext cx="1136691" cy="396000"/>
            </a:xfrm>
            <a:prstGeom prst="rect">
              <a:avLst/>
            </a:prstGeom>
            <a:noFill/>
            <a:ln>
              <a:noFill/>
            </a:ln>
            <a:effectLst>
              <a:reflection stA="50000" endPos="2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2" descr="COPA-DATA France becomes STRATON AUTOMATION – straton">
              <a:extLst>
                <a:ext uri="{FF2B5EF4-FFF2-40B4-BE49-F238E27FC236}">
                  <a16:creationId xmlns:a16="http://schemas.microsoft.com/office/drawing/2014/main" id="{70AFFE0C-4ADB-45CF-AF90-D43033C183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1163" y="5340611"/>
              <a:ext cx="449609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A3B191DC-2020-40A8-9A92-4678EDDF3066}"/>
              </a:ext>
            </a:extLst>
          </p:cNvPr>
          <p:cNvGrpSpPr/>
          <p:nvPr/>
        </p:nvGrpSpPr>
        <p:grpSpPr>
          <a:xfrm>
            <a:off x="1289877" y="3100082"/>
            <a:ext cx="2520000" cy="2880000"/>
            <a:chOff x="1777553" y="3100082"/>
            <a:chExt cx="2520000" cy="2880000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1E52EB59-232C-449E-BFC9-4FE63B9F4A23}"/>
                </a:ext>
              </a:extLst>
            </p:cNvPr>
            <p:cNvGrpSpPr/>
            <p:nvPr/>
          </p:nvGrpSpPr>
          <p:grpSpPr>
            <a:xfrm>
              <a:off x="1777553" y="3100082"/>
              <a:ext cx="2520000" cy="2880000"/>
              <a:chOff x="1267879" y="3120732"/>
              <a:chExt cx="2520000" cy="2880000"/>
            </a:xfrm>
          </p:grpSpPr>
          <p:sp>
            <p:nvSpPr>
              <p:cNvPr id="26" name="Rectangle: Rounded Corners 13">
                <a:extLst>
                  <a:ext uri="{FF2B5EF4-FFF2-40B4-BE49-F238E27FC236}">
                    <a16:creationId xmlns:a16="http://schemas.microsoft.com/office/drawing/2014/main" id="{86DB907F-F6B7-4108-AC70-4B5E93E3939D}"/>
                  </a:ext>
                </a:extLst>
              </p:cNvPr>
              <p:cNvSpPr/>
              <p:nvPr/>
            </p:nvSpPr>
            <p:spPr>
              <a:xfrm>
                <a:off x="1267879" y="3120732"/>
                <a:ext cx="2520000" cy="2880000"/>
              </a:xfrm>
              <a:prstGeom prst="roundRect">
                <a:avLst>
                  <a:gd name="adj" fmla="val 4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TextBox 28">
                <a:extLst>
                  <a:ext uri="{FF2B5EF4-FFF2-40B4-BE49-F238E27FC236}">
                    <a16:creationId xmlns:a16="http://schemas.microsoft.com/office/drawing/2014/main" id="{350A7E6D-3060-432B-8D9F-BC08C49B42A2}"/>
                  </a:ext>
                </a:extLst>
              </p:cNvPr>
              <p:cNvSpPr txBox="1"/>
              <p:nvPr/>
            </p:nvSpPr>
            <p:spPr>
              <a:xfrm>
                <a:off x="1680411" y="3358801"/>
                <a:ext cx="1694937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00" b="1">
                    <a:solidFill>
                      <a:srgbClr val="002E5D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M5 &amp; FW-5</a:t>
                </a:r>
              </a:p>
            </p:txBody>
          </p:sp>
          <p:sp>
            <p:nvSpPr>
              <p:cNvPr id="28" name="Parallelogram 57">
                <a:extLst>
                  <a:ext uri="{FF2B5EF4-FFF2-40B4-BE49-F238E27FC236}">
                    <a16:creationId xmlns:a16="http://schemas.microsoft.com/office/drawing/2014/main" id="{70BDF562-63FC-4BCD-A47C-55096E663E09}"/>
                  </a:ext>
                </a:extLst>
              </p:cNvPr>
              <p:cNvSpPr/>
              <p:nvPr/>
            </p:nvSpPr>
            <p:spPr>
              <a:xfrm flipH="1">
                <a:off x="1969970" y="3120732"/>
                <a:ext cx="1115818" cy="45719"/>
              </a:xfrm>
              <a:prstGeom prst="parallelogram">
                <a:avLst>
                  <a:gd name="adj" fmla="val 98837"/>
                </a:avLst>
              </a:prstGeom>
              <a:solidFill>
                <a:srgbClr val="2AD2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83E14577-EA10-4366-ABAD-6A2C4D5DA83A}"/>
                  </a:ext>
                </a:extLst>
              </p:cNvPr>
              <p:cNvGrpSpPr/>
              <p:nvPr/>
            </p:nvGrpSpPr>
            <p:grpSpPr>
              <a:xfrm>
                <a:off x="1601890" y="3695201"/>
                <a:ext cx="1851979" cy="690987"/>
                <a:chOff x="1566715" y="3695201"/>
                <a:chExt cx="1851979" cy="690987"/>
              </a:xfrm>
            </p:grpSpPr>
            <p:grpSp>
              <p:nvGrpSpPr>
                <p:cNvPr id="34" name="Group 162">
                  <a:extLst>
                    <a:ext uri="{FF2B5EF4-FFF2-40B4-BE49-F238E27FC236}">
                      <a16:creationId xmlns:a16="http://schemas.microsoft.com/office/drawing/2014/main" id="{F094C2E2-3F28-4C37-9514-EF4F1E544CA7}"/>
                    </a:ext>
                  </a:extLst>
                </p:cNvPr>
                <p:cNvGrpSpPr/>
                <p:nvPr/>
              </p:nvGrpSpPr>
              <p:grpSpPr>
                <a:xfrm>
                  <a:off x="1566715" y="3695201"/>
                  <a:ext cx="1718629" cy="263630"/>
                  <a:chOff x="707198" y="3192008"/>
                  <a:chExt cx="1718629" cy="263630"/>
                </a:xfrm>
              </p:grpSpPr>
              <p:sp>
                <p:nvSpPr>
                  <p:cNvPr id="35" name="TextBox 163">
                    <a:extLst>
                      <a:ext uri="{FF2B5EF4-FFF2-40B4-BE49-F238E27FC236}">
                        <a16:creationId xmlns:a16="http://schemas.microsoft.com/office/drawing/2014/main" id="{393358A9-2390-4BD6-8912-6ED330F612D8}"/>
                      </a:ext>
                    </a:extLst>
                  </p:cNvPr>
                  <p:cNvSpPr txBox="1"/>
                  <p:nvPr/>
                </p:nvSpPr>
                <p:spPr>
                  <a:xfrm>
                    <a:off x="840548" y="3250800"/>
                    <a:ext cx="1585279" cy="15388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r>
                      <a:rPr lang="en-US" sz="1000">
                        <a:solidFill>
                          <a:srgbClr val="002E5D"/>
                        </a:solidFill>
                        <a:latin typeface="Montserrat" panose="00000500000000000000" pitchFamily="2" charset="0"/>
                        <a:cs typeface="Poppins" panose="00000500000000000000" pitchFamily="2" charset="0"/>
                      </a:rPr>
                      <a:t>Secondary substations</a:t>
                    </a:r>
                  </a:p>
                </p:txBody>
              </p:sp>
              <p:cxnSp>
                <p:nvCxnSpPr>
                  <p:cNvPr id="36" name="Straight Connector 164">
                    <a:extLst>
                      <a:ext uri="{FF2B5EF4-FFF2-40B4-BE49-F238E27FC236}">
                        <a16:creationId xmlns:a16="http://schemas.microsoft.com/office/drawing/2014/main" id="{24AFA83C-F63F-40DF-8B9A-7712688637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7198" y="3192008"/>
                    <a:ext cx="0" cy="263630"/>
                  </a:xfrm>
                  <a:prstGeom prst="line">
                    <a:avLst/>
                  </a:prstGeom>
                  <a:ln w="12700">
                    <a:solidFill>
                      <a:srgbClr val="2AD2C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" name="Group 162">
                  <a:extLst>
                    <a:ext uri="{FF2B5EF4-FFF2-40B4-BE49-F238E27FC236}">
                      <a16:creationId xmlns:a16="http://schemas.microsoft.com/office/drawing/2014/main" id="{2AFE9C46-6CF2-4C14-A617-978458C7CA65}"/>
                    </a:ext>
                  </a:extLst>
                </p:cNvPr>
                <p:cNvGrpSpPr/>
                <p:nvPr/>
              </p:nvGrpSpPr>
              <p:grpSpPr>
                <a:xfrm>
                  <a:off x="1700065" y="4019619"/>
                  <a:ext cx="1718629" cy="366569"/>
                  <a:chOff x="707198" y="3192008"/>
                  <a:chExt cx="1718629" cy="366569"/>
                </a:xfrm>
              </p:grpSpPr>
              <p:sp>
                <p:nvSpPr>
                  <p:cNvPr id="38" name="TextBox 163">
                    <a:extLst>
                      <a:ext uri="{FF2B5EF4-FFF2-40B4-BE49-F238E27FC236}">
                        <a16:creationId xmlns:a16="http://schemas.microsoft.com/office/drawing/2014/main" id="{4D4AF92D-5F1B-4999-9BF3-72A733B043E2}"/>
                      </a:ext>
                    </a:extLst>
                  </p:cNvPr>
                  <p:cNvSpPr txBox="1"/>
                  <p:nvPr/>
                </p:nvSpPr>
                <p:spPr>
                  <a:xfrm>
                    <a:off x="840548" y="3250800"/>
                    <a:ext cx="1585279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r>
                      <a:rPr lang="en-US" sz="1000">
                        <a:solidFill>
                          <a:srgbClr val="002E5D"/>
                        </a:solidFill>
                        <a:latin typeface="Montserrat" panose="00000500000000000000" pitchFamily="2" charset="0"/>
                        <a:cs typeface="Poppins" panose="00000500000000000000" pitchFamily="2" charset="0"/>
                      </a:rPr>
                      <a:t>Feed-In Management for renewables</a:t>
                    </a:r>
                  </a:p>
                </p:txBody>
              </p:sp>
              <p:cxnSp>
                <p:nvCxnSpPr>
                  <p:cNvPr id="39" name="Straight Connector 164">
                    <a:extLst>
                      <a:ext uri="{FF2B5EF4-FFF2-40B4-BE49-F238E27FC236}">
                        <a16:creationId xmlns:a16="http://schemas.microsoft.com/office/drawing/2014/main" id="{49525C69-EF30-42E1-9C2E-531DD476DF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7198" y="3192008"/>
                    <a:ext cx="0" cy="263630"/>
                  </a:xfrm>
                  <a:prstGeom prst="line">
                    <a:avLst/>
                  </a:prstGeom>
                  <a:ln w="12700">
                    <a:solidFill>
                      <a:srgbClr val="2AD2C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00E0EECF-8F60-4EE0-AE8A-B4D13D2ED2E7}"/>
                </a:ext>
              </a:extLst>
            </p:cNvPr>
            <p:cNvGrpSpPr/>
            <p:nvPr/>
          </p:nvGrpSpPr>
          <p:grpSpPr>
            <a:xfrm>
              <a:off x="2029305" y="4476592"/>
              <a:ext cx="1976904" cy="1445464"/>
              <a:chOff x="1908118" y="4476592"/>
              <a:chExt cx="1976904" cy="1445464"/>
            </a:xfrm>
          </p:grpSpPr>
          <p:pic>
            <p:nvPicPr>
              <p:cNvPr id="78" name="Grafik 25">
                <a:extLst>
                  <a:ext uri="{FF2B5EF4-FFF2-40B4-BE49-F238E27FC236}">
                    <a16:creationId xmlns:a16="http://schemas.microsoft.com/office/drawing/2014/main" id="{AD8AC8CE-0D24-4E9A-B4B4-78B900AAED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1831" r="23590" b="21766"/>
              <a:stretch/>
            </p:blipFill>
            <p:spPr>
              <a:xfrm>
                <a:off x="2837664" y="4476592"/>
                <a:ext cx="911671" cy="864000"/>
              </a:xfrm>
              <a:prstGeom prst="rect">
                <a:avLst/>
              </a:prstGeom>
            </p:spPr>
          </p:pic>
          <p:pic>
            <p:nvPicPr>
              <p:cNvPr id="80" name="Image 79" descr="Une image contenant texte, intérieur, équipement électronique&#10;&#10;Description générée automatiquement">
                <a:extLst>
                  <a:ext uri="{FF2B5EF4-FFF2-40B4-BE49-F238E27FC236}">
                    <a16:creationId xmlns:a16="http://schemas.microsoft.com/office/drawing/2014/main" id="{32E18E3E-93E3-47E8-8190-5E024CB88B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08118" y="5094056"/>
                <a:ext cx="1976904" cy="828000"/>
              </a:xfrm>
              <a:prstGeom prst="rect">
                <a:avLst/>
              </a:prstGeom>
            </p:spPr>
          </p:pic>
        </p:grp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6ED99978-44DF-495A-A828-FD01D6342977}"/>
              </a:ext>
            </a:extLst>
          </p:cNvPr>
          <p:cNvGrpSpPr/>
          <p:nvPr/>
        </p:nvGrpSpPr>
        <p:grpSpPr>
          <a:xfrm>
            <a:off x="4757620" y="3100082"/>
            <a:ext cx="2520000" cy="2880000"/>
            <a:chOff x="4836001" y="3100082"/>
            <a:chExt cx="2520000" cy="2880000"/>
          </a:xfrm>
        </p:grpSpPr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9DB24C57-1743-4910-A53B-A97766AB8E16}"/>
                </a:ext>
              </a:extLst>
            </p:cNvPr>
            <p:cNvGrpSpPr/>
            <p:nvPr/>
          </p:nvGrpSpPr>
          <p:grpSpPr>
            <a:xfrm>
              <a:off x="4836001" y="3100082"/>
              <a:ext cx="2520000" cy="2880000"/>
              <a:chOff x="1267879" y="3120732"/>
              <a:chExt cx="2520000" cy="2880000"/>
            </a:xfrm>
          </p:grpSpPr>
          <p:sp>
            <p:nvSpPr>
              <p:cNvPr id="45" name="Rectangle: Rounded Corners 13">
                <a:extLst>
                  <a:ext uri="{FF2B5EF4-FFF2-40B4-BE49-F238E27FC236}">
                    <a16:creationId xmlns:a16="http://schemas.microsoft.com/office/drawing/2014/main" id="{1A9E5F66-45B7-440D-B061-22127E747658}"/>
                  </a:ext>
                </a:extLst>
              </p:cNvPr>
              <p:cNvSpPr/>
              <p:nvPr/>
            </p:nvSpPr>
            <p:spPr>
              <a:xfrm>
                <a:off x="1267879" y="3120732"/>
                <a:ext cx="2520000" cy="2880000"/>
              </a:xfrm>
              <a:prstGeom prst="roundRect">
                <a:avLst>
                  <a:gd name="adj" fmla="val 4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TextBox 28">
                <a:extLst>
                  <a:ext uri="{FF2B5EF4-FFF2-40B4-BE49-F238E27FC236}">
                    <a16:creationId xmlns:a16="http://schemas.microsoft.com/office/drawing/2014/main" id="{32205298-9018-48C8-9C27-1C85378CDBF3}"/>
                  </a:ext>
                </a:extLst>
              </p:cNvPr>
              <p:cNvSpPr txBox="1"/>
              <p:nvPr/>
            </p:nvSpPr>
            <p:spPr>
              <a:xfrm>
                <a:off x="1680411" y="3358801"/>
                <a:ext cx="1694937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00" b="1">
                    <a:solidFill>
                      <a:srgbClr val="002E5D"/>
                    </a:solidFill>
                    <a:latin typeface="Montserrat" panose="00000500000000000000" pitchFamily="2" charset="0"/>
                    <a:cs typeface="Poppins" panose="00000500000000000000" pitchFamily="2" charset="0"/>
                  </a:rPr>
                  <a:t>BCU-50 &amp; FW-50</a:t>
                </a:r>
              </a:p>
            </p:txBody>
          </p:sp>
          <p:sp>
            <p:nvSpPr>
              <p:cNvPr id="47" name="Parallelogram 57">
                <a:extLst>
                  <a:ext uri="{FF2B5EF4-FFF2-40B4-BE49-F238E27FC236}">
                    <a16:creationId xmlns:a16="http://schemas.microsoft.com/office/drawing/2014/main" id="{DC09F053-1D3A-4496-92F6-5C2F43E4F9F0}"/>
                  </a:ext>
                </a:extLst>
              </p:cNvPr>
              <p:cNvSpPr/>
              <p:nvPr/>
            </p:nvSpPr>
            <p:spPr>
              <a:xfrm flipH="1">
                <a:off x="1969970" y="3120732"/>
                <a:ext cx="1115818" cy="45719"/>
              </a:xfrm>
              <a:prstGeom prst="parallelogram">
                <a:avLst>
                  <a:gd name="adj" fmla="val 98837"/>
                </a:avLst>
              </a:prstGeom>
              <a:solidFill>
                <a:srgbClr val="2AD2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48" name="Groupe 47">
                <a:extLst>
                  <a:ext uri="{FF2B5EF4-FFF2-40B4-BE49-F238E27FC236}">
                    <a16:creationId xmlns:a16="http://schemas.microsoft.com/office/drawing/2014/main" id="{D0E137EB-4397-419D-A82D-260817970838}"/>
                  </a:ext>
                </a:extLst>
              </p:cNvPr>
              <p:cNvGrpSpPr/>
              <p:nvPr/>
            </p:nvGrpSpPr>
            <p:grpSpPr>
              <a:xfrm>
                <a:off x="1601890" y="3695201"/>
                <a:ext cx="1851979" cy="690987"/>
                <a:chOff x="1566715" y="3695201"/>
                <a:chExt cx="1851979" cy="690987"/>
              </a:xfrm>
            </p:grpSpPr>
            <p:grpSp>
              <p:nvGrpSpPr>
                <p:cNvPr id="50" name="Group 162">
                  <a:extLst>
                    <a:ext uri="{FF2B5EF4-FFF2-40B4-BE49-F238E27FC236}">
                      <a16:creationId xmlns:a16="http://schemas.microsoft.com/office/drawing/2014/main" id="{E3C0780D-021D-4657-BD3F-0E30B4DBE5E6}"/>
                    </a:ext>
                  </a:extLst>
                </p:cNvPr>
                <p:cNvGrpSpPr/>
                <p:nvPr/>
              </p:nvGrpSpPr>
              <p:grpSpPr>
                <a:xfrm>
                  <a:off x="1566715" y="3695201"/>
                  <a:ext cx="1718629" cy="263630"/>
                  <a:chOff x="707198" y="3192008"/>
                  <a:chExt cx="1718629" cy="263630"/>
                </a:xfrm>
              </p:grpSpPr>
              <p:sp>
                <p:nvSpPr>
                  <p:cNvPr id="54" name="TextBox 163">
                    <a:extLst>
                      <a:ext uri="{FF2B5EF4-FFF2-40B4-BE49-F238E27FC236}">
                        <a16:creationId xmlns:a16="http://schemas.microsoft.com/office/drawing/2014/main" id="{DB5EF001-1CB5-4F15-9B06-A38815514399}"/>
                      </a:ext>
                    </a:extLst>
                  </p:cNvPr>
                  <p:cNvSpPr txBox="1"/>
                  <p:nvPr/>
                </p:nvSpPr>
                <p:spPr>
                  <a:xfrm>
                    <a:off x="840548" y="3250800"/>
                    <a:ext cx="1585279" cy="15388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r>
                      <a:rPr lang="en-US" sz="1000">
                        <a:solidFill>
                          <a:srgbClr val="002E5D"/>
                        </a:solidFill>
                        <a:latin typeface="Montserrat" panose="00000500000000000000" pitchFamily="2" charset="0"/>
                        <a:cs typeface="Poppins" panose="00000500000000000000" pitchFamily="2" charset="0"/>
                      </a:rPr>
                      <a:t>Substation automation</a:t>
                    </a:r>
                  </a:p>
                </p:txBody>
              </p:sp>
              <p:cxnSp>
                <p:nvCxnSpPr>
                  <p:cNvPr id="55" name="Straight Connector 164">
                    <a:extLst>
                      <a:ext uri="{FF2B5EF4-FFF2-40B4-BE49-F238E27FC236}">
                        <a16:creationId xmlns:a16="http://schemas.microsoft.com/office/drawing/2014/main" id="{5581D733-E606-4BAC-AFC0-5E46F2A71E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7198" y="3192008"/>
                    <a:ext cx="0" cy="263630"/>
                  </a:xfrm>
                  <a:prstGeom prst="line">
                    <a:avLst/>
                  </a:prstGeom>
                  <a:ln w="12700">
                    <a:solidFill>
                      <a:srgbClr val="2AD2C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Group 162">
                  <a:extLst>
                    <a:ext uri="{FF2B5EF4-FFF2-40B4-BE49-F238E27FC236}">
                      <a16:creationId xmlns:a16="http://schemas.microsoft.com/office/drawing/2014/main" id="{CD682C50-70E9-450C-88E1-A8C6A70360EF}"/>
                    </a:ext>
                  </a:extLst>
                </p:cNvPr>
                <p:cNvGrpSpPr/>
                <p:nvPr/>
              </p:nvGrpSpPr>
              <p:grpSpPr>
                <a:xfrm>
                  <a:off x="1700065" y="4019619"/>
                  <a:ext cx="1718629" cy="366569"/>
                  <a:chOff x="707198" y="3192008"/>
                  <a:chExt cx="1718629" cy="366569"/>
                </a:xfrm>
              </p:grpSpPr>
              <p:sp>
                <p:nvSpPr>
                  <p:cNvPr id="52" name="TextBox 163">
                    <a:extLst>
                      <a:ext uri="{FF2B5EF4-FFF2-40B4-BE49-F238E27FC236}">
                        <a16:creationId xmlns:a16="http://schemas.microsoft.com/office/drawing/2014/main" id="{5D92CCAE-7DC8-400B-A7EA-FE14E2BF762A}"/>
                      </a:ext>
                    </a:extLst>
                  </p:cNvPr>
                  <p:cNvSpPr txBox="1"/>
                  <p:nvPr/>
                </p:nvSpPr>
                <p:spPr>
                  <a:xfrm>
                    <a:off x="840548" y="3250800"/>
                    <a:ext cx="1585279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r>
                      <a:rPr lang="en-US" sz="1000">
                        <a:solidFill>
                          <a:srgbClr val="002E5D"/>
                        </a:solidFill>
                        <a:latin typeface="Montserrat" panose="00000500000000000000" pitchFamily="2" charset="0"/>
                        <a:cs typeface="Poppins" panose="00000500000000000000" pitchFamily="2" charset="0"/>
                      </a:rPr>
                      <a:t>Central RTU (concentrator) </a:t>
                    </a:r>
                  </a:p>
                </p:txBody>
              </p:sp>
              <p:cxnSp>
                <p:nvCxnSpPr>
                  <p:cNvPr id="53" name="Straight Connector 164">
                    <a:extLst>
                      <a:ext uri="{FF2B5EF4-FFF2-40B4-BE49-F238E27FC236}">
                        <a16:creationId xmlns:a16="http://schemas.microsoft.com/office/drawing/2014/main" id="{96119C32-8668-4262-9266-104824E5BE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7198" y="3192008"/>
                    <a:ext cx="0" cy="263630"/>
                  </a:xfrm>
                  <a:prstGeom prst="line">
                    <a:avLst/>
                  </a:prstGeom>
                  <a:ln w="12700">
                    <a:solidFill>
                      <a:srgbClr val="2AD2C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82" name="Image 81" descr="Une image contenant texte, intérieur, ordinateur&#10;&#10;Description générée automatiquement">
              <a:extLst>
                <a:ext uri="{FF2B5EF4-FFF2-40B4-BE49-F238E27FC236}">
                  <a16:creationId xmlns:a16="http://schemas.microsoft.com/office/drawing/2014/main" id="{371907FD-7A27-496C-91FD-1B8424FAA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05617" y="4591871"/>
              <a:ext cx="959040" cy="648000"/>
            </a:xfrm>
            <a:prstGeom prst="rect">
              <a:avLst/>
            </a:prstGeom>
          </p:spPr>
        </p:pic>
        <p:pic>
          <p:nvPicPr>
            <p:cNvPr id="84" name="Image 83" descr="Une image contenant texte, ordinateur&#10;&#10;Description générée automatiquement">
              <a:extLst>
                <a:ext uri="{FF2B5EF4-FFF2-40B4-BE49-F238E27FC236}">
                  <a16:creationId xmlns:a16="http://schemas.microsoft.com/office/drawing/2014/main" id="{64DFF769-C2FD-4B71-AFAA-A49F31298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02529" y="5104945"/>
              <a:ext cx="1858505" cy="7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36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3">
            <a:extLst>
              <a:ext uri="{FF2B5EF4-FFF2-40B4-BE49-F238E27FC236}">
                <a16:creationId xmlns:a16="http://schemas.microsoft.com/office/drawing/2014/main" id="{5448FFEA-E054-4803-B8EE-481EDCC25C36}"/>
              </a:ext>
            </a:extLst>
          </p:cNvPr>
          <p:cNvSpPr txBox="1"/>
          <p:nvPr/>
        </p:nvSpPr>
        <p:spPr>
          <a:xfrm>
            <a:off x="538561" y="432990"/>
            <a:ext cx="5466836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Components vs solutions </a:t>
            </a:r>
          </a:p>
          <a:p>
            <a:r>
              <a:rPr lang="en-US" sz="2400" b="1">
                <a:solidFill>
                  <a:srgbClr val="002E5D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Individual products</a:t>
            </a:r>
          </a:p>
        </p:txBody>
      </p:sp>
      <p:pic>
        <p:nvPicPr>
          <p:cNvPr id="23" name="Picture 62">
            <a:extLst>
              <a:ext uri="{FF2B5EF4-FFF2-40B4-BE49-F238E27FC236}">
                <a16:creationId xmlns:a16="http://schemas.microsoft.com/office/drawing/2014/main" id="{B20412E2-9952-4416-A385-92FCA56B4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45570" b="8078"/>
          <a:stretch/>
        </p:blipFill>
        <p:spPr>
          <a:xfrm>
            <a:off x="453661" y="2084180"/>
            <a:ext cx="1918317" cy="4132928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3F6ED2FF-49B3-48D0-829B-61540618469A}"/>
              </a:ext>
            </a:extLst>
          </p:cNvPr>
          <p:cNvGrpSpPr/>
          <p:nvPr/>
        </p:nvGrpSpPr>
        <p:grpSpPr>
          <a:xfrm>
            <a:off x="2371979" y="1414030"/>
            <a:ext cx="8603341" cy="4805942"/>
            <a:chOff x="2371979" y="1414030"/>
            <a:chExt cx="8603341" cy="4805942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D624DB8E-5D2C-42B7-B416-B93D75A54E7A}"/>
                </a:ext>
              </a:extLst>
            </p:cNvPr>
            <p:cNvGrpSpPr/>
            <p:nvPr/>
          </p:nvGrpSpPr>
          <p:grpSpPr>
            <a:xfrm>
              <a:off x="2371979" y="1414030"/>
              <a:ext cx="1800000" cy="2340000"/>
              <a:chOff x="2371979" y="1491149"/>
              <a:chExt cx="1800000" cy="2340000"/>
            </a:xfrm>
          </p:grpSpPr>
          <p:sp>
            <p:nvSpPr>
              <p:cNvPr id="10" name="Rectangle: Rounded Corners 144">
                <a:extLst>
                  <a:ext uri="{FF2B5EF4-FFF2-40B4-BE49-F238E27FC236}">
                    <a16:creationId xmlns:a16="http://schemas.microsoft.com/office/drawing/2014/main" id="{0716057B-FA69-4C42-A4E7-EF11319CF1A4}"/>
                  </a:ext>
                </a:extLst>
              </p:cNvPr>
              <p:cNvSpPr/>
              <p:nvPr/>
            </p:nvSpPr>
            <p:spPr>
              <a:xfrm>
                <a:off x="2371979" y="1491149"/>
                <a:ext cx="1800000" cy="2340000"/>
              </a:xfrm>
              <a:prstGeom prst="roundRect">
                <a:avLst>
                  <a:gd name="adj" fmla="val 6755"/>
                </a:avLst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D09258EA-7A34-4CB7-B25B-A1CD27C2A1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9" r="10856"/>
              <a:stretch/>
            </p:blipFill>
            <p:spPr bwMode="auto">
              <a:xfrm>
                <a:off x="2467747" y="1941149"/>
                <a:ext cx="1608463" cy="14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Parallelogram 57">
                <a:extLst>
                  <a:ext uri="{FF2B5EF4-FFF2-40B4-BE49-F238E27FC236}">
                    <a16:creationId xmlns:a16="http://schemas.microsoft.com/office/drawing/2014/main" id="{D36FBBBB-D26F-42C9-90D2-0CC82C756633}"/>
                  </a:ext>
                </a:extLst>
              </p:cNvPr>
              <p:cNvSpPr/>
              <p:nvPr/>
            </p:nvSpPr>
            <p:spPr>
              <a:xfrm flipH="1">
                <a:off x="2714069" y="1491149"/>
                <a:ext cx="1115818" cy="45719"/>
              </a:xfrm>
              <a:prstGeom prst="parallelogram">
                <a:avLst>
                  <a:gd name="adj" fmla="val 98837"/>
                </a:avLst>
              </a:prstGeom>
              <a:solidFill>
                <a:srgbClr val="2AD2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70143898-8F09-45E2-9552-BB752AE71E9D}"/>
                </a:ext>
              </a:extLst>
            </p:cNvPr>
            <p:cNvGrpSpPr/>
            <p:nvPr/>
          </p:nvGrpSpPr>
          <p:grpSpPr>
            <a:xfrm>
              <a:off x="4639759" y="1414030"/>
              <a:ext cx="1800000" cy="2340000"/>
              <a:chOff x="4639759" y="1491149"/>
              <a:chExt cx="1800000" cy="2340000"/>
            </a:xfrm>
          </p:grpSpPr>
          <p:sp>
            <p:nvSpPr>
              <p:cNvPr id="12" name="Rectangle: Rounded Corners 144">
                <a:extLst>
                  <a:ext uri="{FF2B5EF4-FFF2-40B4-BE49-F238E27FC236}">
                    <a16:creationId xmlns:a16="http://schemas.microsoft.com/office/drawing/2014/main" id="{B77FFC5A-3BA5-4A1D-BF64-33546884C787}"/>
                  </a:ext>
                </a:extLst>
              </p:cNvPr>
              <p:cNvSpPr/>
              <p:nvPr/>
            </p:nvSpPr>
            <p:spPr>
              <a:xfrm>
                <a:off x="4639759" y="1491149"/>
                <a:ext cx="1800000" cy="2340000"/>
              </a:xfrm>
              <a:prstGeom prst="roundRect">
                <a:avLst>
                  <a:gd name="adj" fmla="val 6755"/>
                </a:avLst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6" name="Picture 7" descr="edis">
                <a:extLst>
                  <a:ext uri="{FF2B5EF4-FFF2-40B4-BE49-F238E27FC236}">
                    <a16:creationId xmlns:a16="http://schemas.microsoft.com/office/drawing/2014/main" id="{E4877E35-D2E0-42F2-8FEA-88604E525C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02" r="14663"/>
              <a:stretch/>
            </p:blipFill>
            <p:spPr bwMode="auto">
              <a:xfrm>
                <a:off x="4729759" y="2013149"/>
                <a:ext cx="1620000" cy="129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Parallelogram 57">
                <a:extLst>
                  <a:ext uri="{FF2B5EF4-FFF2-40B4-BE49-F238E27FC236}">
                    <a16:creationId xmlns:a16="http://schemas.microsoft.com/office/drawing/2014/main" id="{E9A90999-EAC9-4C21-8270-0BC7DEA12032}"/>
                  </a:ext>
                </a:extLst>
              </p:cNvPr>
              <p:cNvSpPr/>
              <p:nvPr/>
            </p:nvSpPr>
            <p:spPr>
              <a:xfrm flipH="1">
                <a:off x="4980182" y="1491149"/>
                <a:ext cx="1115818" cy="45719"/>
              </a:xfrm>
              <a:prstGeom prst="parallelogram">
                <a:avLst>
                  <a:gd name="adj" fmla="val 98837"/>
                </a:avLst>
              </a:prstGeom>
              <a:solidFill>
                <a:srgbClr val="2AD2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C0385EC3-2A97-4338-9F46-F443BA4C2C58}"/>
                </a:ext>
              </a:extLst>
            </p:cNvPr>
            <p:cNvGrpSpPr/>
            <p:nvPr/>
          </p:nvGrpSpPr>
          <p:grpSpPr>
            <a:xfrm>
              <a:off x="6907539" y="1414030"/>
              <a:ext cx="1800000" cy="2340000"/>
              <a:chOff x="6907539" y="1491149"/>
              <a:chExt cx="1800000" cy="2340000"/>
            </a:xfrm>
          </p:grpSpPr>
          <p:sp>
            <p:nvSpPr>
              <p:cNvPr id="13" name="Rectangle: Rounded Corners 144">
                <a:extLst>
                  <a:ext uri="{FF2B5EF4-FFF2-40B4-BE49-F238E27FC236}">
                    <a16:creationId xmlns:a16="http://schemas.microsoft.com/office/drawing/2014/main" id="{5FCCB19A-74E4-4FCE-B60B-55F551C73283}"/>
                  </a:ext>
                </a:extLst>
              </p:cNvPr>
              <p:cNvSpPr/>
              <p:nvPr/>
            </p:nvSpPr>
            <p:spPr>
              <a:xfrm>
                <a:off x="6907539" y="1491149"/>
                <a:ext cx="1800000" cy="2340000"/>
              </a:xfrm>
              <a:prstGeom prst="roundRect">
                <a:avLst>
                  <a:gd name="adj" fmla="val 6755"/>
                </a:avLst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7" name="Picture 7" descr="SAE_News02_RZ_05_Druck">
                <a:extLst>
                  <a:ext uri="{FF2B5EF4-FFF2-40B4-BE49-F238E27FC236}">
                    <a16:creationId xmlns:a16="http://schemas.microsoft.com/office/drawing/2014/main" id="{304F65D4-E08E-4DFF-8C69-EC795987B8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8186" y="2013149"/>
                <a:ext cx="998705" cy="14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Parallelogram 57">
                <a:extLst>
                  <a:ext uri="{FF2B5EF4-FFF2-40B4-BE49-F238E27FC236}">
                    <a16:creationId xmlns:a16="http://schemas.microsoft.com/office/drawing/2014/main" id="{E6426D55-9BC9-471A-A020-1B23FEAE0983}"/>
                  </a:ext>
                </a:extLst>
              </p:cNvPr>
              <p:cNvSpPr/>
              <p:nvPr/>
            </p:nvSpPr>
            <p:spPr>
              <a:xfrm flipH="1">
                <a:off x="7249629" y="1491149"/>
                <a:ext cx="1115818" cy="45719"/>
              </a:xfrm>
              <a:prstGeom prst="parallelogram">
                <a:avLst>
                  <a:gd name="adj" fmla="val 98837"/>
                </a:avLst>
              </a:prstGeom>
              <a:solidFill>
                <a:srgbClr val="2AD2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E4A2F1FF-FA51-4FE4-97A0-BF56CE4C22EB}"/>
                </a:ext>
              </a:extLst>
            </p:cNvPr>
            <p:cNvGrpSpPr/>
            <p:nvPr/>
          </p:nvGrpSpPr>
          <p:grpSpPr>
            <a:xfrm>
              <a:off x="9175320" y="1414030"/>
              <a:ext cx="1800000" cy="2340000"/>
              <a:chOff x="9175320" y="1491149"/>
              <a:chExt cx="1800000" cy="2340000"/>
            </a:xfrm>
          </p:grpSpPr>
          <p:sp>
            <p:nvSpPr>
              <p:cNvPr id="14" name="Rectangle: Rounded Corners 144">
                <a:extLst>
                  <a:ext uri="{FF2B5EF4-FFF2-40B4-BE49-F238E27FC236}">
                    <a16:creationId xmlns:a16="http://schemas.microsoft.com/office/drawing/2014/main" id="{3EE5FB8A-B72D-4C34-877B-222BB66638C3}"/>
                  </a:ext>
                </a:extLst>
              </p:cNvPr>
              <p:cNvSpPr/>
              <p:nvPr/>
            </p:nvSpPr>
            <p:spPr>
              <a:xfrm>
                <a:off x="9175320" y="1491149"/>
                <a:ext cx="1800000" cy="2340000"/>
              </a:xfrm>
              <a:prstGeom prst="roundRect">
                <a:avLst>
                  <a:gd name="adj" fmla="val 6755"/>
                </a:avLst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BA803B6A-7FC8-4CA2-BB4B-91031A5CFF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04678" y="1942115"/>
                <a:ext cx="1341284" cy="162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" name="Parallelogram 57">
                <a:extLst>
                  <a:ext uri="{FF2B5EF4-FFF2-40B4-BE49-F238E27FC236}">
                    <a16:creationId xmlns:a16="http://schemas.microsoft.com/office/drawing/2014/main" id="{F23B500A-0245-4B1D-A87E-C24BAF9E680D}"/>
                  </a:ext>
                </a:extLst>
              </p:cNvPr>
              <p:cNvSpPr/>
              <p:nvPr/>
            </p:nvSpPr>
            <p:spPr>
              <a:xfrm flipH="1">
                <a:off x="9517411" y="1491149"/>
                <a:ext cx="1115818" cy="45719"/>
              </a:xfrm>
              <a:prstGeom prst="parallelogram">
                <a:avLst>
                  <a:gd name="adj" fmla="val 98837"/>
                </a:avLst>
              </a:prstGeom>
              <a:solidFill>
                <a:srgbClr val="2AD2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7E15382A-2724-4FC0-9307-5ACCE6CC9A8B}"/>
                </a:ext>
              </a:extLst>
            </p:cNvPr>
            <p:cNvGrpSpPr/>
            <p:nvPr/>
          </p:nvGrpSpPr>
          <p:grpSpPr>
            <a:xfrm>
              <a:off x="3499796" y="3879972"/>
              <a:ext cx="1800000" cy="2340000"/>
              <a:chOff x="3488780" y="4001159"/>
              <a:chExt cx="1800000" cy="2340000"/>
            </a:xfrm>
          </p:grpSpPr>
          <p:grpSp>
            <p:nvGrpSpPr>
              <p:cNvPr id="27" name="Groupe 26">
                <a:extLst>
                  <a:ext uri="{FF2B5EF4-FFF2-40B4-BE49-F238E27FC236}">
                    <a16:creationId xmlns:a16="http://schemas.microsoft.com/office/drawing/2014/main" id="{D0336F25-341F-4515-84F5-3CA842F7F4A8}"/>
                  </a:ext>
                </a:extLst>
              </p:cNvPr>
              <p:cNvGrpSpPr/>
              <p:nvPr/>
            </p:nvGrpSpPr>
            <p:grpSpPr>
              <a:xfrm>
                <a:off x="3488780" y="4001159"/>
                <a:ext cx="1800000" cy="2340000"/>
                <a:chOff x="9175320" y="1491149"/>
                <a:chExt cx="1800000" cy="2340000"/>
              </a:xfrm>
            </p:grpSpPr>
            <p:sp>
              <p:nvSpPr>
                <p:cNvPr id="28" name="Rectangle: Rounded Corners 144">
                  <a:extLst>
                    <a:ext uri="{FF2B5EF4-FFF2-40B4-BE49-F238E27FC236}">
                      <a16:creationId xmlns:a16="http://schemas.microsoft.com/office/drawing/2014/main" id="{9D422F2F-3224-4490-A2B9-42515AA50A96}"/>
                    </a:ext>
                  </a:extLst>
                </p:cNvPr>
                <p:cNvSpPr/>
                <p:nvPr/>
              </p:nvSpPr>
              <p:spPr>
                <a:xfrm>
                  <a:off x="9175320" y="1491149"/>
                  <a:ext cx="1800000" cy="2340000"/>
                </a:xfrm>
                <a:prstGeom prst="roundRect">
                  <a:avLst>
                    <a:gd name="adj" fmla="val 6755"/>
                  </a:avLst>
                </a:prstGeom>
                <a:noFill/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" name="Parallelogram 57">
                  <a:extLst>
                    <a:ext uri="{FF2B5EF4-FFF2-40B4-BE49-F238E27FC236}">
                      <a16:creationId xmlns:a16="http://schemas.microsoft.com/office/drawing/2014/main" id="{A9CA0912-40E3-4EC7-AA96-071AD42F6A0F}"/>
                    </a:ext>
                  </a:extLst>
                </p:cNvPr>
                <p:cNvSpPr/>
                <p:nvPr/>
              </p:nvSpPr>
              <p:spPr>
                <a:xfrm flipH="1">
                  <a:off x="9517411" y="1491149"/>
                  <a:ext cx="1115818" cy="45719"/>
                </a:xfrm>
                <a:prstGeom prst="parallelogram">
                  <a:avLst>
                    <a:gd name="adj" fmla="val 98837"/>
                  </a:avLst>
                </a:prstGeom>
                <a:solidFill>
                  <a:srgbClr val="2AD2C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42" name="Picture 2" descr="X:\USERDATA\Marketing\Media\Anzeigen\Anzeigen_2016\JB AT 2017\_BFO1448_freigestellt_cmyk.jpg">
                <a:extLst>
                  <a:ext uri="{FF2B5EF4-FFF2-40B4-BE49-F238E27FC236}">
                    <a16:creationId xmlns:a16="http://schemas.microsoft.com/office/drawing/2014/main" id="{B4C20696-DCE9-4C22-AE07-0BFFDDBBD0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524" r="27595"/>
              <a:stretch/>
            </p:blipFill>
            <p:spPr bwMode="auto">
              <a:xfrm>
                <a:off x="3829887" y="4235430"/>
                <a:ext cx="1116000" cy="1916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8AFE52B-622D-42E1-A337-95798521EE6D}"/>
                </a:ext>
              </a:extLst>
            </p:cNvPr>
            <p:cNvGrpSpPr/>
            <p:nvPr/>
          </p:nvGrpSpPr>
          <p:grpSpPr>
            <a:xfrm>
              <a:off x="5775426" y="3879972"/>
              <a:ext cx="1800000" cy="2340000"/>
              <a:chOff x="5822520" y="4001159"/>
              <a:chExt cx="1800000" cy="2340000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2B25BEF5-B879-4DFD-AFA6-F9ABA68A6105}"/>
                  </a:ext>
                </a:extLst>
              </p:cNvPr>
              <p:cNvGrpSpPr/>
              <p:nvPr/>
            </p:nvGrpSpPr>
            <p:grpSpPr>
              <a:xfrm>
                <a:off x="5822520" y="4001159"/>
                <a:ext cx="1800000" cy="2340000"/>
                <a:chOff x="9175320" y="1491149"/>
                <a:chExt cx="1800000" cy="2340000"/>
              </a:xfrm>
            </p:grpSpPr>
            <p:sp>
              <p:nvSpPr>
                <p:cNvPr id="44" name="Rectangle: Rounded Corners 144">
                  <a:extLst>
                    <a:ext uri="{FF2B5EF4-FFF2-40B4-BE49-F238E27FC236}">
                      <a16:creationId xmlns:a16="http://schemas.microsoft.com/office/drawing/2014/main" id="{C53D599E-F05E-4D05-9C1D-5A54631947D4}"/>
                    </a:ext>
                  </a:extLst>
                </p:cNvPr>
                <p:cNvSpPr/>
                <p:nvPr/>
              </p:nvSpPr>
              <p:spPr>
                <a:xfrm>
                  <a:off x="9175320" y="1491149"/>
                  <a:ext cx="1800000" cy="2340000"/>
                </a:xfrm>
                <a:prstGeom prst="roundRect">
                  <a:avLst>
                    <a:gd name="adj" fmla="val 6755"/>
                  </a:avLst>
                </a:prstGeom>
                <a:noFill/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5" name="Parallelogram 57">
                  <a:extLst>
                    <a:ext uri="{FF2B5EF4-FFF2-40B4-BE49-F238E27FC236}">
                      <a16:creationId xmlns:a16="http://schemas.microsoft.com/office/drawing/2014/main" id="{2272D1BF-D75C-4BFB-A5D2-CDB47D4AD0FF}"/>
                    </a:ext>
                  </a:extLst>
                </p:cNvPr>
                <p:cNvSpPr/>
                <p:nvPr/>
              </p:nvSpPr>
              <p:spPr>
                <a:xfrm flipH="1">
                  <a:off x="9517411" y="1491149"/>
                  <a:ext cx="1115818" cy="45719"/>
                </a:xfrm>
                <a:prstGeom prst="parallelogram">
                  <a:avLst>
                    <a:gd name="adj" fmla="val 98837"/>
                  </a:avLst>
                </a:prstGeom>
                <a:solidFill>
                  <a:srgbClr val="2AD2C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46" name="Picture 6">
                <a:extLst>
                  <a:ext uri="{FF2B5EF4-FFF2-40B4-BE49-F238E27FC236}">
                    <a16:creationId xmlns:a16="http://schemas.microsoft.com/office/drawing/2014/main" id="{44014493-2C30-45E0-BBF3-36D0AA4B16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0520" y="4494052"/>
                <a:ext cx="1584000" cy="13542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BD47E6A1-2D11-477F-9287-77E8B9DB74E8}"/>
                </a:ext>
              </a:extLst>
            </p:cNvPr>
            <p:cNvGrpSpPr/>
            <p:nvPr/>
          </p:nvGrpSpPr>
          <p:grpSpPr>
            <a:xfrm>
              <a:off x="8051056" y="3879972"/>
              <a:ext cx="1800000" cy="2340000"/>
              <a:chOff x="8183260" y="4001159"/>
              <a:chExt cx="1800000" cy="2340000"/>
            </a:xfrm>
          </p:grpSpPr>
          <p:grpSp>
            <p:nvGrpSpPr>
              <p:cNvPr id="48" name="Groupe 47">
                <a:extLst>
                  <a:ext uri="{FF2B5EF4-FFF2-40B4-BE49-F238E27FC236}">
                    <a16:creationId xmlns:a16="http://schemas.microsoft.com/office/drawing/2014/main" id="{BADA94F9-8086-4833-B719-EF68D6844A0B}"/>
                  </a:ext>
                </a:extLst>
              </p:cNvPr>
              <p:cNvGrpSpPr/>
              <p:nvPr/>
            </p:nvGrpSpPr>
            <p:grpSpPr>
              <a:xfrm>
                <a:off x="8183260" y="4001159"/>
                <a:ext cx="1800000" cy="2340000"/>
                <a:chOff x="9175320" y="1491149"/>
                <a:chExt cx="1800000" cy="2340000"/>
              </a:xfrm>
            </p:grpSpPr>
            <p:sp>
              <p:nvSpPr>
                <p:cNvPr id="49" name="Rectangle: Rounded Corners 144">
                  <a:extLst>
                    <a:ext uri="{FF2B5EF4-FFF2-40B4-BE49-F238E27FC236}">
                      <a16:creationId xmlns:a16="http://schemas.microsoft.com/office/drawing/2014/main" id="{2D5B214F-8C4D-4766-A926-1F413BE256F5}"/>
                    </a:ext>
                  </a:extLst>
                </p:cNvPr>
                <p:cNvSpPr/>
                <p:nvPr/>
              </p:nvSpPr>
              <p:spPr>
                <a:xfrm>
                  <a:off x="9175320" y="1491149"/>
                  <a:ext cx="1800000" cy="2340000"/>
                </a:xfrm>
                <a:prstGeom prst="roundRect">
                  <a:avLst>
                    <a:gd name="adj" fmla="val 6755"/>
                  </a:avLst>
                </a:prstGeom>
                <a:noFill/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0" name="Parallelogram 57">
                  <a:extLst>
                    <a:ext uri="{FF2B5EF4-FFF2-40B4-BE49-F238E27FC236}">
                      <a16:creationId xmlns:a16="http://schemas.microsoft.com/office/drawing/2014/main" id="{465F2225-0804-4514-9C24-F1AD214CA8D5}"/>
                    </a:ext>
                  </a:extLst>
                </p:cNvPr>
                <p:cNvSpPr/>
                <p:nvPr/>
              </p:nvSpPr>
              <p:spPr>
                <a:xfrm flipH="1">
                  <a:off x="9517411" y="1491149"/>
                  <a:ext cx="1115818" cy="45719"/>
                </a:xfrm>
                <a:prstGeom prst="parallelogram">
                  <a:avLst>
                    <a:gd name="adj" fmla="val 98837"/>
                  </a:avLst>
                </a:prstGeom>
                <a:solidFill>
                  <a:srgbClr val="2AD2C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51" name="Picture 12" descr="SAE0313 175">
                <a:extLst>
                  <a:ext uri="{FF2B5EF4-FFF2-40B4-BE49-F238E27FC236}">
                    <a16:creationId xmlns:a16="http://schemas.microsoft.com/office/drawing/2014/main" id="{C902F8AC-4A9E-4DD5-8330-AD6F28D8F2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96" t="12714" r="10724"/>
              <a:stretch/>
            </p:blipFill>
            <p:spPr bwMode="auto">
              <a:xfrm>
                <a:off x="8221820" y="4526034"/>
                <a:ext cx="1722881" cy="1290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92038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LACROIX - Electronics activity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1B6E6"/>
      </a:accent1>
      <a:accent2>
        <a:srgbClr val="002E5D"/>
      </a:accent2>
      <a:accent3>
        <a:srgbClr val="FF6900"/>
      </a:accent3>
      <a:accent4>
        <a:srgbClr val="00BFB2"/>
      </a:accent4>
      <a:accent5>
        <a:srgbClr val="212738"/>
      </a:accent5>
      <a:accent6>
        <a:srgbClr val="F4B943"/>
      </a:accent6>
      <a:hlink>
        <a:srgbClr val="56E39F"/>
      </a:hlink>
      <a:folHlink>
        <a:srgbClr val="9459B1"/>
      </a:folHlink>
    </a:clrScheme>
    <a:fontScheme name="Personnalisé 38">
      <a:majorFont>
        <a:latin typeface="Montserrat SemiBold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ean Template.pptx" id="{0611A813-55BB-49F6-BD7B-96428D452493}" vid="{225EDBC1-0415-44ED-872A-3148CDB72EDC}"/>
    </a:ext>
  </a:extLst>
</a:theme>
</file>

<file path=ppt/theme/theme2.xml><?xml version="1.0" encoding="utf-8"?>
<a:theme xmlns:a="http://schemas.openxmlformats.org/drawingml/2006/main" name="LACROIX - City activity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900"/>
      </a:accent1>
      <a:accent2>
        <a:srgbClr val="002E5D"/>
      </a:accent2>
      <a:accent3>
        <a:srgbClr val="00BFB2"/>
      </a:accent3>
      <a:accent4>
        <a:srgbClr val="41B6E6"/>
      </a:accent4>
      <a:accent5>
        <a:srgbClr val="212738"/>
      </a:accent5>
      <a:accent6>
        <a:srgbClr val="F4B943"/>
      </a:accent6>
      <a:hlink>
        <a:srgbClr val="56E39F"/>
      </a:hlink>
      <a:folHlink>
        <a:srgbClr val="9459B1"/>
      </a:folHlink>
    </a:clrScheme>
    <a:fontScheme name="Personnalisé 38">
      <a:majorFont>
        <a:latin typeface="Montserrat SemiBold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ean Template.pptx" id="{0611A813-55BB-49F6-BD7B-96428D452493}" vid="{225EDBC1-0415-44ED-872A-3148CDB72EDC}"/>
    </a:ext>
  </a:extLst>
</a:theme>
</file>

<file path=ppt/theme/theme3.xml><?xml version="1.0" encoding="utf-8"?>
<a:theme xmlns:a="http://schemas.openxmlformats.org/drawingml/2006/main" name="LACROIX - Environment activity">
  <a:themeElements>
    <a:clrScheme name="Custom 1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FB2"/>
      </a:accent1>
      <a:accent2>
        <a:srgbClr val="002E5D"/>
      </a:accent2>
      <a:accent3>
        <a:srgbClr val="FF6900"/>
      </a:accent3>
      <a:accent4>
        <a:srgbClr val="41B6E6"/>
      </a:accent4>
      <a:accent5>
        <a:srgbClr val="212738"/>
      </a:accent5>
      <a:accent6>
        <a:srgbClr val="F4B943"/>
      </a:accent6>
      <a:hlink>
        <a:srgbClr val="56E39F"/>
      </a:hlink>
      <a:folHlink>
        <a:srgbClr val="9459B1"/>
      </a:folHlink>
    </a:clrScheme>
    <a:fontScheme name="Personnalisé 38">
      <a:majorFont>
        <a:latin typeface="Montserrat SemiBold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ean Template.pptx" id="{0611A813-55BB-49F6-BD7B-96428D452493}" vid="{225EDBC1-0415-44ED-872A-3148CDB72EDC}"/>
    </a:ext>
  </a:extLst>
</a:theme>
</file>

<file path=ppt/theme/theme4.xml><?xml version="1.0" encoding="utf-8"?>
<a:theme xmlns:a="http://schemas.openxmlformats.org/drawingml/2006/main" name="Master">
  <a:themeElements>
    <a:clrScheme name="Personnalisé 2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E5D"/>
      </a:accent1>
      <a:accent2>
        <a:srgbClr val="FF6900"/>
      </a:accent2>
      <a:accent3>
        <a:srgbClr val="00BFB2"/>
      </a:accent3>
      <a:accent4>
        <a:srgbClr val="41B6E6"/>
      </a:accent4>
      <a:accent5>
        <a:srgbClr val="212738"/>
      </a:accent5>
      <a:accent6>
        <a:srgbClr val="F4B943"/>
      </a:accent6>
      <a:hlink>
        <a:srgbClr val="56E39F"/>
      </a:hlink>
      <a:folHlink>
        <a:srgbClr val="9459B1"/>
      </a:folHlink>
    </a:clrScheme>
    <a:fontScheme name="Personnalisé 38">
      <a:majorFont>
        <a:latin typeface="Montserrat SemiBold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ean Template.pptx" id="{0611A813-55BB-49F6-BD7B-96428D452493}" vid="{225EDBC1-0415-44ED-872A-3148CDB72EDC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63EDAE328BF54693A7E6A069E3D11B" ma:contentTypeVersion="13" ma:contentTypeDescription="Crée un document." ma:contentTypeScope="" ma:versionID="6a38afb31ad0abb8517e831bd5200616">
  <xsd:schema xmlns:xsd="http://www.w3.org/2001/XMLSchema" xmlns:xs="http://www.w3.org/2001/XMLSchema" xmlns:p="http://schemas.microsoft.com/office/2006/metadata/properties" xmlns:ns2="9e787e5b-30fd-47fa-8a61-f2c06ecea5a8" xmlns:ns3="15340528-e5ed-47ff-a087-4006180795bd" targetNamespace="http://schemas.microsoft.com/office/2006/metadata/properties" ma:root="true" ma:fieldsID="7f200c87aef9ae7bc84ff20da4faf10f" ns2:_="" ns3:_="">
    <xsd:import namespace="9e787e5b-30fd-47fa-8a61-f2c06ecea5a8"/>
    <xsd:import namespace="15340528-e5ed-47ff-a087-4006180795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87e5b-30fd-47fa-8a61-f2c06ecea5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340528-e5ed-47ff-a087-4006180795b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2F11A2-0354-4B56-A900-CCE4A21D83AC}">
  <ds:schemaRefs>
    <ds:schemaRef ds:uri="15340528-e5ed-47ff-a087-4006180795bd"/>
    <ds:schemaRef ds:uri="9e787e5b-30fd-47fa-8a61-f2c06ecea5a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C00EAB7-A9F2-4AF9-9FE9-70BBACB89574}">
  <ds:schemaRefs>
    <ds:schemaRef ds:uri="15340528-e5ed-47ff-a087-4006180795bd"/>
    <ds:schemaRef ds:uri="9e787e5b-30fd-47fa-8a61-f2c06ecea5a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31E55BB-D433-443C-A792-473DE3E37B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Clean Template</Template>
  <TotalTime>0</TotalTime>
  <Words>959</Words>
  <Application>Microsoft Office PowerPoint</Application>
  <PresentationFormat>Widescreen</PresentationFormat>
  <Paragraphs>237</Paragraphs>
  <Slides>16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Montserrat</vt:lpstr>
      <vt:lpstr>Montserrat Medium</vt:lpstr>
      <vt:lpstr>Montserrat SemiBold</vt:lpstr>
      <vt:lpstr>LACROIX - Electronics activity</vt:lpstr>
      <vt:lpstr>LACROIX - City activity</vt:lpstr>
      <vt:lpstr>LACROIX - Environment activity</vt:lpstr>
      <vt:lpstr>Master</vt:lpstr>
      <vt:lpstr>PowerPoint Presentation</vt:lpstr>
      <vt:lpstr>LACROIX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Cedric Fiot</dc:creator>
  <cp:lastModifiedBy>Ana-Maria Olteanu</cp:lastModifiedBy>
  <cp:revision>52</cp:revision>
  <dcterms:created xsi:type="dcterms:W3CDTF">2020-12-21T10:28:21Z</dcterms:created>
  <dcterms:modified xsi:type="dcterms:W3CDTF">2024-09-04T10:03:30Z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0x0101002B63EDAE328BF54693A7E6A069E3D11B</vt:lpwstr>
  </property>
  <property fmtid="{D5CDD505-2E9C-101B-9397-08002B2CF9AE}" pid="3" name="Business Unit">
    <vt:lpwstr/>
  </property>
  <property fmtid="{D5CDD505-2E9C-101B-9397-08002B2CF9AE}" pid="4" name="Language">
    <vt:lpwstr/>
  </property>
  <property fmtid="{D5CDD505-2E9C-101B-9397-08002B2CF9AE}" pid="5" name="Quality Level">
    <vt:lpwstr/>
  </property>
  <property fmtid="{D5CDD505-2E9C-101B-9397-08002B2CF9AE}" pid="6" name="Confidentiality Level">
    <vt:lpwstr/>
  </property>
  <property fmtid="{D5CDD505-2E9C-101B-9397-08002B2CF9AE}" pid="7" name="Activity">
    <vt:lpwstr/>
  </property>
  <property fmtid="{D5CDD505-2E9C-101B-9397-08002B2CF9AE}" pid="8" name="Document type">
    <vt:lpwstr/>
  </property>
  <property fmtid="{D5CDD505-2E9C-101B-9397-08002B2CF9AE}" pid="9" name="Site">
    <vt:lpwstr/>
  </property>
</Properties>
</file>